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5" r:id="rId1"/>
    <p:sldMasterId id="2147483807" r:id="rId2"/>
  </p:sldMasterIdLst>
  <p:notesMasterIdLst>
    <p:notesMasterId r:id="rId156"/>
  </p:notesMasterIdLst>
  <p:handoutMasterIdLst>
    <p:handoutMasterId r:id="rId157"/>
  </p:handoutMasterIdLst>
  <p:sldIdLst>
    <p:sldId id="256" r:id="rId3"/>
    <p:sldId id="2475" r:id="rId4"/>
    <p:sldId id="2476" r:id="rId5"/>
    <p:sldId id="2477" r:id="rId6"/>
    <p:sldId id="386" r:id="rId7"/>
    <p:sldId id="384" r:id="rId8"/>
    <p:sldId id="387" r:id="rId9"/>
    <p:sldId id="388" r:id="rId10"/>
    <p:sldId id="2464" r:id="rId11"/>
    <p:sldId id="389" r:id="rId12"/>
    <p:sldId id="390" r:id="rId13"/>
    <p:sldId id="2472" r:id="rId14"/>
    <p:sldId id="287" r:id="rId15"/>
    <p:sldId id="392" r:id="rId16"/>
    <p:sldId id="393" r:id="rId17"/>
    <p:sldId id="394" r:id="rId18"/>
    <p:sldId id="301" r:id="rId19"/>
    <p:sldId id="395" r:id="rId20"/>
    <p:sldId id="2335" r:id="rId21"/>
    <p:sldId id="2336" r:id="rId22"/>
    <p:sldId id="2337" r:id="rId23"/>
    <p:sldId id="2338" r:id="rId24"/>
    <p:sldId id="2339" r:id="rId25"/>
    <p:sldId id="2340" r:id="rId26"/>
    <p:sldId id="2341" r:id="rId27"/>
    <p:sldId id="2343" r:id="rId28"/>
    <p:sldId id="2344" r:id="rId29"/>
    <p:sldId id="2345" r:id="rId30"/>
    <p:sldId id="2346" r:id="rId31"/>
    <p:sldId id="2347" r:id="rId32"/>
    <p:sldId id="2348" r:id="rId33"/>
    <p:sldId id="2349" r:id="rId34"/>
    <p:sldId id="2350" r:id="rId35"/>
    <p:sldId id="2351" r:id="rId36"/>
    <p:sldId id="2352" r:id="rId37"/>
    <p:sldId id="2353" r:id="rId38"/>
    <p:sldId id="2354" r:id="rId39"/>
    <p:sldId id="2355" r:id="rId40"/>
    <p:sldId id="2356" r:id="rId41"/>
    <p:sldId id="2357" r:id="rId42"/>
    <p:sldId id="2358" r:id="rId43"/>
    <p:sldId id="2359" r:id="rId44"/>
    <p:sldId id="2360" r:id="rId45"/>
    <p:sldId id="2361" r:id="rId46"/>
    <p:sldId id="2362" r:id="rId47"/>
    <p:sldId id="2363" r:id="rId48"/>
    <p:sldId id="2364" r:id="rId49"/>
    <p:sldId id="2365" r:id="rId50"/>
    <p:sldId id="2366" r:id="rId51"/>
    <p:sldId id="2367" r:id="rId52"/>
    <p:sldId id="2368" r:id="rId53"/>
    <p:sldId id="2369" r:id="rId54"/>
    <p:sldId id="2370" r:id="rId55"/>
    <p:sldId id="2371" r:id="rId56"/>
    <p:sldId id="2372" r:id="rId57"/>
    <p:sldId id="2373" r:id="rId58"/>
    <p:sldId id="2374" r:id="rId59"/>
    <p:sldId id="2375" r:id="rId60"/>
    <p:sldId id="2376" r:id="rId61"/>
    <p:sldId id="2377" r:id="rId62"/>
    <p:sldId id="2378" r:id="rId63"/>
    <p:sldId id="2379" r:id="rId64"/>
    <p:sldId id="2380" r:id="rId65"/>
    <p:sldId id="2381" r:id="rId66"/>
    <p:sldId id="2382" r:id="rId67"/>
    <p:sldId id="2383" r:id="rId68"/>
    <p:sldId id="2384" r:id="rId69"/>
    <p:sldId id="2385" r:id="rId70"/>
    <p:sldId id="2386" r:id="rId71"/>
    <p:sldId id="2466" r:id="rId72"/>
    <p:sldId id="2387" r:id="rId73"/>
    <p:sldId id="2388" r:id="rId74"/>
    <p:sldId id="2389" r:id="rId75"/>
    <p:sldId id="2390" r:id="rId76"/>
    <p:sldId id="2391" r:id="rId77"/>
    <p:sldId id="2392" r:id="rId78"/>
    <p:sldId id="2393" r:id="rId79"/>
    <p:sldId id="2394" r:id="rId80"/>
    <p:sldId id="2395" r:id="rId81"/>
    <p:sldId id="2396" r:id="rId82"/>
    <p:sldId id="2397" r:id="rId83"/>
    <p:sldId id="2398" r:id="rId84"/>
    <p:sldId id="2399" r:id="rId85"/>
    <p:sldId id="2400" r:id="rId86"/>
    <p:sldId id="2401" r:id="rId87"/>
    <p:sldId id="2402" r:id="rId88"/>
    <p:sldId id="2403" r:id="rId89"/>
    <p:sldId id="2404" r:id="rId90"/>
    <p:sldId id="2405" r:id="rId91"/>
    <p:sldId id="2406" r:id="rId92"/>
    <p:sldId id="2474" r:id="rId93"/>
    <p:sldId id="2407" r:id="rId94"/>
    <p:sldId id="2408" r:id="rId95"/>
    <p:sldId id="2409" r:id="rId96"/>
    <p:sldId id="2410" r:id="rId97"/>
    <p:sldId id="2411" r:id="rId98"/>
    <p:sldId id="2412" r:id="rId99"/>
    <p:sldId id="2413" r:id="rId100"/>
    <p:sldId id="2414" r:id="rId101"/>
    <p:sldId id="2415" r:id="rId102"/>
    <p:sldId id="2416" r:id="rId103"/>
    <p:sldId id="2417" r:id="rId104"/>
    <p:sldId id="2418" r:id="rId105"/>
    <p:sldId id="2419" r:id="rId106"/>
    <p:sldId id="2420" r:id="rId107"/>
    <p:sldId id="2421" r:id="rId108"/>
    <p:sldId id="356" r:id="rId109"/>
    <p:sldId id="357" r:id="rId110"/>
    <p:sldId id="358" r:id="rId111"/>
    <p:sldId id="359" r:id="rId112"/>
    <p:sldId id="360" r:id="rId113"/>
    <p:sldId id="2427" r:id="rId114"/>
    <p:sldId id="2428" r:id="rId115"/>
    <p:sldId id="361" r:id="rId116"/>
    <p:sldId id="362" r:id="rId117"/>
    <p:sldId id="363" r:id="rId118"/>
    <p:sldId id="2432" r:id="rId119"/>
    <p:sldId id="2433" r:id="rId120"/>
    <p:sldId id="2467" r:id="rId121"/>
    <p:sldId id="2434" r:id="rId122"/>
    <p:sldId id="2436" r:id="rId123"/>
    <p:sldId id="2435" r:id="rId124"/>
    <p:sldId id="2437" r:id="rId125"/>
    <p:sldId id="2438" r:id="rId126"/>
    <p:sldId id="2439" r:id="rId127"/>
    <p:sldId id="2468" r:id="rId128"/>
    <p:sldId id="2440" r:id="rId129"/>
    <p:sldId id="2452" r:id="rId130"/>
    <p:sldId id="2442" r:id="rId131"/>
    <p:sldId id="2443" r:id="rId132"/>
    <p:sldId id="2444" r:id="rId133"/>
    <p:sldId id="2445" r:id="rId134"/>
    <p:sldId id="2463" r:id="rId135"/>
    <p:sldId id="2446" r:id="rId136"/>
    <p:sldId id="2447" r:id="rId137"/>
    <p:sldId id="2448" r:id="rId138"/>
    <p:sldId id="2449" r:id="rId139"/>
    <p:sldId id="2471" r:id="rId140"/>
    <p:sldId id="2473" r:id="rId141"/>
    <p:sldId id="2441" r:id="rId142"/>
    <p:sldId id="2450" r:id="rId143"/>
    <p:sldId id="2453" r:id="rId144"/>
    <p:sldId id="2454" r:id="rId145"/>
    <p:sldId id="2455" r:id="rId146"/>
    <p:sldId id="2456" r:id="rId147"/>
    <p:sldId id="2457" r:id="rId148"/>
    <p:sldId id="2458" r:id="rId149"/>
    <p:sldId id="2459" r:id="rId150"/>
    <p:sldId id="2460" r:id="rId151"/>
    <p:sldId id="2461" r:id="rId152"/>
    <p:sldId id="2462" r:id="rId153"/>
    <p:sldId id="382" r:id="rId154"/>
    <p:sldId id="383" r:id="rId155"/>
  </p:sldIdLst>
  <p:sldSz cx="9144000" cy="6858000" type="screen4x3"/>
  <p:notesSz cx="6858000" cy="9144000"/>
  <p:embeddedFontLst>
    <p:embeddedFont>
      <p:font typeface="Assistant" pitchFamily="2" charset="-79"/>
      <p:regular r:id="rId158"/>
      <p:bold r:id="rId159"/>
    </p:embeddedFont>
    <p:embeddedFont>
      <p:font typeface="Assistant Medium" pitchFamily="2" charset="-79"/>
      <p:regular r:id="rId160"/>
    </p:embeddedFont>
    <p:embeddedFont>
      <p:font typeface="Assistant SemiBold" pitchFamily="2" charset="-79"/>
      <p:regular r:id="rId161"/>
      <p:bold r:id="rId162"/>
    </p:embeddedFont>
    <p:embeddedFont>
      <p:font typeface="Calibri" panose="020F0502020204030204" pitchFamily="34" charset="0"/>
      <p:regular r:id="rId163"/>
      <p:bold r:id="rId164"/>
      <p:italic r:id="rId165"/>
      <p:boldItalic r:id="rId166"/>
    </p:embeddedFont>
    <p:embeddedFont>
      <p:font typeface="Poppins" pitchFamily="2" charset="77"/>
      <p:regular r:id="rId167"/>
      <p:bold r:id="rId168"/>
      <p:italic r:id="rId169"/>
      <p:boldItalic r:id="rId1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Hambleton" initials="MH" lastIdx="1" clrIdx="0">
    <p:extLst>
      <p:ext uri="{19B8F6BF-5375-455C-9EA6-DF929625EA0E}">
        <p15:presenceInfo xmlns:p15="http://schemas.microsoft.com/office/powerpoint/2012/main" userId="S::mandy.hambleton@tngconsulting.com::9a9c5284-58e5-4b1b-a594-b57bee9a1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89C2"/>
    <a:srgbClr val="001C52"/>
    <a:srgbClr val="B20F43"/>
    <a:srgbClr val="F68AAC"/>
    <a:srgbClr val="8092B6"/>
    <a:srgbClr val="BFC9DB"/>
    <a:srgbClr val="ED1459"/>
    <a:srgbClr val="274A83"/>
    <a:srgbClr val="B30D42"/>
    <a:srgbClr val="FBBB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autoAdjust="0"/>
    <p:restoredTop sz="90884"/>
  </p:normalViewPr>
  <p:slideViewPr>
    <p:cSldViewPr snapToGrid="0">
      <p:cViewPr varScale="1">
        <p:scale>
          <a:sx n="116" d="100"/>
          <a:sy n="116" d="100"/>
        </p:scale>
        <p:origin x="1584" y="184"/>
      </p:cViewPr>
      <p:guideLst/>
    </p:cSldViewPr>
  </p:slideViewPr>
  <p:notesTextViewPr>
    <p:cViewPr>
      <p:scale>
        <a:sx n="1" d="1"/>
        <a:sy n="1" d="1"/>
      </p:scale>
      <p:origin x="0" y="0"/>
    </p:cViewPr>
  </p:notesTextViewPr>
  <p:sorterViewPr>
    <p:cViewPr>
      <p:scale>
        <a:sx n="100" d="100"/>
        <a:sy n="100" d="100"/>
      </p:scale>
      <p:origin x="0" y="-29934"/>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font" Target="fonts/font2.fntdata"/><Relationship Id="rId170" Type="http://schemas.openxmlformats.org/officeDocument/2006/relationships/font" Target="fonts/font13.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font" Target="fonts/font3.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commentAuthors" Target="commentAuthor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notesMaster" Target="notesMasters/notesMaster1.xml"/><Relationship Id="rId172"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font" Target="fonts/font6.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font" Target="fonts/font7.fntdata"/><Relationship Id="rId16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tableStyles" Target="tableStyle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font" Target="fonts/font8.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E960A5-BA69-40D3-AA6F-ABE95AAAAB03}" type="doc">
      <dgm:prSet loTypeId="urn:microsoft.com/office/officeart/2005/8/layout/chevron1" loCatId="process" qsTypeId="urn:microsoft.com/office/officeart/2005/8/quickstyle/simple1" qsCatId="simple" csTypeId="urn:microsoft.com/office/officeart/2005/8/colors/colorful1" csCatId="colorful" phldr="1"/>
      <dgm:spPr/>
    </dgm:pt>
    <dgm:pt modelId="{F622E753-1A75-4A41-AF93-2F85972B0F5A}">
      <dgm:prSet phldrT="[Text]"/>
      <dgm:spPr/>
      <dgm:t>
        <a:bodyPr/>
        <a:lstStyle/>
        <a:p>
          <a:r>
            <a:rPr lang="en-US" dirty="0"/>
            <a:t>Incident</a:t>
          </a:r>
        </a:p>
      </dgm:t>
    </dgm:pt>
    <dgm:pt modelId="{152318C1-C97E-4F7C-AF63-72D1AAF68102}" type="parTrans" cxnId="{98D82323-4C91-432C-A144-690524A7A03F}">
      <dgm:prSet/>
      <dgm:spPr/>
      <dgm:t>
        <a:bodyPr/>
        <a:lstStyle/>
        <a:p>
          <a:endParaRPr lang="en-US"/>
        </a:p>
      </dgm:t>
    </dgm:pt>
    <dgm:pt modelId="{EFC009AC-DF93-431F-B5CE-A1FD6F1CE388}" type="sibTrans" cxnId="{98D82323-4C91-432C-A144-690524A7A03F}">
      <dgm:prSet/>
      <dgm:spPr/>
      <dgm:t>
        <a:bodyPr/>
        <a:lstStyle/>
        <a:p>
          <a:endParaRPr lang="en-US"/>
        </a:p>
      </dgm:t>
    </dgm:pt>
    <dgm:pt modelId="{0F8B3256-BD39-4ADA-A0D3-D56E0252A724}">
      <dgm:prSet phldrT="[Text]"/>
      <dgm:spPr/>
      <dgm:t>
        <a:bodyPr/>
        <a:lstStyle/>
        <a:p>
          <a:r>
            <a:rPr lang="en-US" dirty="0"/>
            <a:t>Initial Assessment</a:t>
          </a:r>
        </a:p>
      </dgm:t>
    </dgm:pt>
    <dgm:pt modelId="{432740D1-7321-4694-B4F6-8C24C3F6AD60}" type="parTrans" cxnId="{12F4F566-015D-460E-808E-A52EC9B1349B}">
      <dgm:prSet/>
      <dgm:spPr/>
      <dgm:t>
        <a:bodyPr/>
        <a:lstStyle/>
        <a:p>
          <a:endParaRPr lang="en-US"/>
        </a:p>
      </dgm:t>
    </dgm:pt>
    <dgm:pt modelId="{A02E205C-8955-4806-ACF2-96FB0A7FC06A}" type="sibTrans" cxnId="{12F4F566-015D-460E-808E-A52EC9B1349B}">
      <dgm:prSet/>
      <dgm:spPr/>
      <dgm:t>
        <a:bodyPr/>
        <a:lstStyle/>
        <a:p>
          <a:endParaRPr lang="en-US"/>
        </a:p>
      </dgm:t>
    </dgm:pt>
    <dgm:pt modelId="{72CD440B-88CD-4ED1-A489-31CAA003DF5C}">
      <dgm:prSet phldrT="[Text]"/>
      <dgm:spPr/>
      <dgm:t>
        <a:bodyPr/>
        <a:lstStyle/>
        <a:p>
          <a:r>
            <a:rPr lang="en-US" dirty="0">
              <a:solidFill>
                <a:schemeClr val="tx1"/>
              </a:solidFill>
            </a:rPr>
            <a:t>Formal Investigation &amp; Report</a:t>
          </a:r>
        </a:p>
      </dgm:t>
    </dgm:pt>
    <dgm:pt modelId="{673B5851-19BB-4B37-B33B-E7C143C6E9E6}" type="parTrans" cxnId="{9D2238F7-5093-4233-AD4A-CC34CCB7E72F}">
      <dgm:prSet/>
      <dgm:spPr/>
      <dgm:t>
        <a:bodyPr/>
        <a:lstStyle/>
        <a:p>
          <a:endParaRPr lang="en-US"/>
        </a:p>
      </dgm:t>
    </dgm:pt>
    <dgm:pt modelId="{938F84B9-58A6-4630-92F1-3407B3DEDA17}" type="sibTrans" cxnId="{9D2238F7-5093-4233-AD4A-CC34CCB7E72F}">
      <dgm:prSet/>
      <dgm:spPr/>
      <dgm:t>
        <a:bodyPr/>
        <a:lstStyle/>
        <a:p>
          <a:endParaRPr lang="en-US"/>
        </a:p>
      </dgm:t>
    </dgm:pt>
    <dgm:pt modelId="{D202AB0C-4261-4854-8165-CCD308FC9FE7}">
      <dgm:prSet/>
      <dgm:spPr/>
      <dgm:t>
        <a:bodyPr/>
        <a:lstStyle/>
        <a:p>
          <a:pPr>
            <a:spcAft>
              <a:spcPts val="1200"/>
            </a:spcAft>
          </a:pPr>
          <a:r>
            <a:rPr lang="en-US" dirty="0"/>
            <a:t>Notice to Parties</a:t>
          </a:r>
        </a:p>
      </dgm:t>
    </dgm:pt>
    <dgm:pt modelId="{9D3E77D7-203A-4D82-AABA-8BAE8E3AC7D4}" type="parTrans" cxnId="{C27F57F3-3513-4A45-A7F9-B647139CBB4D}">
      <dgm:prSet/>
      <dgm:spPr/>
      <dgm:t>
        <a:bodyPr/>
        <a:lstStyle/>
        <a:p>
          <a:endParaRPr lang="en-US"/>
        </a:p>
      </dgm:t>
    </dgm:pt>
    <dgm:pt modelId="{6DC07779-538F-49A2-B127-98679925EACA}" type="sibTrans" cxnId="{C27F57F3-3513-4A45-A7F9-B647139CBB4D}">
      <dgm:prSet/>
      <dgm:spPr/>
      <dgm:t>
        <a:bodyPr/>
        <a:lstStyle/>
        <a:p>
          <a:endParaRPr lang="en-US"/>
        </a:p>
      </dgm:t>
    </dgm:pt>
    <dgm:pt modelId="{AA821190-4407-48FB-8BEC-2C122A4589B3}">
      <dgm:prSet/>
      <dgm:spPr/>
      <dgm:t>
        <a:bodyPr/>
        <a:lstStyle/>
        <a:p>
          <a:r>
            <a:rPr lang="en-US" dirty="0"/>
            <a:t>Hearing</a:t>
          </a:r>
        </a:p>
      </dgm:t>
    </dgm:pt>
    <dgm:pt modelId="{BB62F497-4156-46D4-97EC-5D63693D3AB9}" type="parTrans" cxnId="{3B7F7ADF-1740-4FB6-BD8B-FC6D48D4DE41}">
      <dgm:prSet/>
      <dgm:spPr/>
      <dgm:t>
        <a:bodyPr/>
        <a:lstStyle/>
        <a:p>
          <a:endParaRPr lang="en-US"/>
        </a:p>
      </dgm:t>
    </dgm:pt>
    <dgm:pt modelId="{8864C00F-85AD-456A-8CFF-9523C0B99291}" type="sibTrans" cxnId="{3B7F7ADF-1740-4FB6-BD8B-FC6D48D4DE41}">
      <dgm:prSet/>
      <dgm:spPr/>
      <dgm:t>
        <a:bodyPr/>
        <a:lstStyle/>
        <a:p>
          <a:endParaRPr lang="en-US"/>
        </a:p>
      </dgm:t>
    </dgm:pt>
    <dgm:pt modelId="{C70291DE-44ED-4B77-87D7-5E9B743F8A8C}">
      <dgm:prSet/>
      <dgm:spPr/>
      <dgm:t>
        <a:bodyPr/>
        <a:lstStyle/>
        <a:p>
          <a:r>
            <a:rPr lang="en-US" dirty="0"/>
            <a:t>Appeal</a:t>
          </a:r>
        </a:p>
      </dgm:t>
    </dgm:pt>
    <dgm:pt modelId="{A733119F-1B56-4AEA-A89C-A2E2A7F441E4}" type="parTrans" cxnId="{60774595-D6B9-49CA-8694-4CB86F1BEBF7}">
      <dgm:prSet/>
      <dgm:spPr/>
      <dgm:t>
        <a:bodyPr/>
        <a:lstStyle/>
        <a:p>
          <a:endParaRPr lang="en-US"/>
        </a:p>
      </dgm:t>
    </dgm:pt>
    <dgm:pt modelId="{6708308F-4710-4F47-B90E-AF4E0FD6234B}" type="sibTrans" cxnId="{60774595-D6B9-49CA-8694-4CB86F1BEBF7}">
      <dgm:prSet/>
      <dgm:spPr/>
      <dgm:t>
        <a:bodyPr/>
        <a:lstStyle/>
        <a:p>
          <a:endParaRPr lang="en-US"/>
        </a:p>
      </dgm:t>
    </dgm:pt>
    <dgm:pt modelId="{0A5250B2-BF83-4293-9580-D08E685D9701}">
      <dgm:prSet/>
      <dgm:spPr/>
      <dgm:t>
        <a:bodyPr/>
        <a:lstStyle/>
        <a:p>
          <a:pPr>
            <a:spcAft>
              <a:spcPts val="1200"/>
            </a:spcAft>
          </a:pPr>
          <a:r>
            <a:rPr lang="en-US" dirty="0"/>
            <a:t>Identification of witnesses</a:t>
          </a:r>
        </a:p>
      </dgm:t>
    </dgm:pt>
    <dgm:pt modelId="{AFC4C5A1-E15D-46B7-AE3B-EE03809AB989}" type="parTrans" cxnId="{F978639F-6B62-442F-ABA8-301729479A1C}">
      <dgm:prSet/>
      <dgm:spPr/>
      <dgm:t>
        <a:bodyPr/>
        <a:lstStyle/>
        <a:p>
          <a:endParaRPr lang="en-US"/>
        </a:p>
      </dgm:t>
    </dgm:pt>
    <dgm:pt modelId="{D3070B57-3A03-47FA-B8A4-15227C90A0DA}" type="sibTrans" cxnId="{F978639F-6B62-442F-ABA8-301729479A1C}">
      <dgm:prSet/>
      <dgm:spPr/>
      <dgm:t>
        <a:bodyPr/>
        <a:lstStyle/>
        <a:p>
          <a:endParaRPr lang="en-US"/>
        </a:p>
      </dgm:t>
    </dgm:pt>
    <dgm:pt modelId="{BFA08713-55E5-4DDC-B2FD-4F8BBEA84B2D}">
      <dgm:prSet/>
      <dgm:spPr/>
      <dgm:t>
        <a:bodyPr/>
        <a:lstStyle/>
        <a:p>
          <a:pPr>
            <a:spcAft>
              <a:spcPts val="1200"/>
            </a:spcAft>
          </a:pPr>
          <a:r>
            <a:rPr lang="en-US" dirty="0"/>
            <a:t>Interview scheduling</a:t>
          </a:r>
        </a:p>
      </dgm:t>
    </dgm:pt>
    <dgm:pt modelId="{7D740001-0D8A-44A6-A1B5-F11A0096EA5E}" type="parTrans" cxnId="{C3799CD1-6728-4498-BD5F-CCC06D92E062}">
      <dgm:prSet/>
      <dgm:spPr/>
      <dgm:t>
        <a:bodyPr/>
        <a:lstStyle/>
        <a:p>
          <a:endParaRPr lang="en-US"/>
        </a:p>
      </dgm:t>
    </dgm:pt>
    <dgm:pt modelId="{906E4F03-94AF-4C4F-BF81-30DB60591AAB}" type="sibTrans" cxnId="{C3799CD1-6728-4498-BD5F-CCC06D92E062}">
      <dgm:prSet/>
      <dgm:spPr/>
      <dgm:t>
        <a:bodyPr/>
        <a:lstStyle/>
        <a:p>
          <a:endParaRPr lang="en-US"/>
        </a:p>
      </dgm:t>
    </dgm:pt>
    <dgm:pt modelId="{E45503DD-63C0-412E-8B27-FB103F4348EA}">
      <dgm:prSet/>
      <dgm:spPr/>
      <dgm:t>
        <a:bodyPr/>
        <a:lstStyle/>
        <a:p>
          <a:pPr>
            <a:spcAft>
              <a:spcPts val="1200"/>
            </a:spcAft>
          </a:pPr>
          <a:r>
            <a:rPr lang="en-US" dirty="0"/>
            <a:t>Evidence collection</a:t>
          </a:r>
        </a:p>
      </dgm:t>
    </dgm:pt>
    <dgm:pt modelId="{F845EE2F-441A-4ED4-9E9A-40A03096C74C}" type="parTrans" cxnId="{D44A5667-1029-45A7-94D8-03AE4855C6CA}">
      <dgm:prSet/>
      <dgm:spPr/>
      <dgm:t>
        <a:bodyPr/>
        <a:lstStyle/>
        <a:p>
          <a:endParaRPr lang="en-US"/>
        </a:p>
      </dgm:t>
    </dgm:pt>
    <dgm:pt modelId="{D44FDAB3-A647-4AC8-8171-0A83AB31C5A9}" type="sibTrans" cxnId="{D44A5667-1029-45A7-94D8-03AE4855C6CA}">
      <dgm:prSet/>
      <dgm:spPr/>
      <dgm:t>
        <a:bodyPr/>
        <a:lstStyle/>
        <a:p>
          <a:endParaRPr lang="en-US"/>
        </a:p>
      </dgm:t>
    </dgm:pt>
    <dgm:pt modelId="{7A1BECFD-85F1-4721-ACEA-5F4DB391D471}">
      <dgm:prSet/>
      <dgm:spPr/>
      <dgm:t>
        <a:bodyPr/>
        <a:lstStyle/>
        <a:p>
          <a:pPr>
            <a:spcAft>
              <a:spcPts val="1200"/>
            </a:spcAft>
          </a:pPr>
          <a:r>
            <a:rPr lang="en-US" dirty="0"/>
            <a:t>Report drafted</a:t>
          </a:r>
        </a:p>
      </dgm:t>
    </dgm:pt>
    <dgm:pt modelId="{591A5E1C-34EB-492E-AED4-6327DCF42948}" type="parTrans" cxnId="{7D745BF2-BF94-47DA-AC1C-4C24637AA3C0}">
      <dgm:prSet/>
      <dgm:spPr/>
      <dgm:t>
        <a:bodyPr/>
        <a:lstStyle/>
        <a:p>
          <a:endParaRPr lang="en-US"/>
        </a:p>
      </dgm:t>
    </dgm:pt>
    <dgm:pt modelId="{998665C6-FDD9-4227-917E-C0566DA184F6}" type="sibTrans" cxnId="{7D745BF2-BF94-47DA-AC1C-4C24637AA3C0}">
      <dgm:prSet/>
      <dgm:spPr/>
      <dgm:t>
        <a:bodyPr/>
        <a:lstStyle/>
        <a:p>
          <a:endParaRPr lang="en-US"/>
        </a:p>
      </dgm:t>
    </dgm:pt>
    <dgm:pt modelId="{E8D6F515-9ECE-4324-8D94-8C417196E811}">
      <dgm:prSet/>
      <dgm:spPr/>
      <dgm:t>
        <a:bodyPr/>
        <a:lstStyle/>
        <a:p>
          <a:pPr>
            <a:spcAft>
              <a:spcPts val="1200"/>
            </a:spcAft>
          </a:pPr>
          <a:r>
            <a:rPr lang="en-US" dirty="0"/>
            <a:t>Evidence &amp; report shared</a:t>
          </a:r>
        </a:p>
      </dgm:t>
    </dgm:pt>
    <dgm:pt modelId="{F19AE38E-E100-4A0E-B506-EF8E91D513D5}" type="parTrans" cxnId="{6FD0F226-94BE-4280-ADDE-4AD096C173F9}">
      <dgm:prSet/>
      <dgm:spPr/>
      <dgm:t>
        <a:bodyPr/>
        <a:lstStyle/>
        <a:p>
          <a:endParaRPr lang="en-US"/>
        </a:p>
      </dgm:t>
    </dgm:pt>
    <dgm:pt modelId="{27FBCB1A-D9F4-4CA6-9A8F-A898BE0511D0}" type="sibTrans" cxnId="{6FD0F226-94BE-4280-ADDE-4AD096C173F9}">
      <dgm:prSet/>
      <dgm:spPr/>
      <dgm:t>
        <a:bodyPr/>
        <a:lstStyle/>
        <a:p>
          <a:endParaRPr lang="en-US"/>
        </a:p>
      </dgm:t>
    </dgm:pt>
    <dgm:pt modelId="{598910A2-A8A7-49FD-BDE2-99CABA96F0C4}">
      <dgm:prSet/>
      <dgm:spPr/>
      <dgm:t>
        <a:bodyPr/>
        <a:lstStyle/>
        <a:p>
          <a:pPr>
            <a:spcAft>
              <a:spcPts val="1200"/>
            </a:spcAft>
          </a:pPr>
          <a:r>
            <a:rPr lang="en-US" dirty="0"/>
            <a:t>Report finalized</a:t>
          </a:r>
        </a:p>
      </dgm:t>
    </dgm:pt>
    <dgm:pt modelId="{2A867075-F53A-4907-84BD-C2272D7FD6CF}" type="parTrans" cxnId="{CD42C998-3464-4DF7-8964-CBDE3D0BA66F}">
      <dgm:prSet/>
      <dgm:spPr/>
      <dgm:t>
        <a:bodyPr/>
        <a:lstStyle/>
        <a:p>
          <a:endParaRPr lang="en-US"/>
        </a:p>
      </dgm:t>
    </dgm:pt>
    <dgm:pt modelId="{871700F9-2818-4946-BA75-A7DE5FDDCE2F}" type="sibTrans" cxnId="{CD42C998-3464-4DF7-8964-CBDE3D0BA66F}">
      <dgm:prSet/>
      <dgm:spPr/>
      <dgm:t>
        <a:bodyPr/>
        <a:lstStyle/>
        <a:p>
          <a:endParaRPr lang="en-US"/>
        </a:p>
      </dgm:t>
    </dgm:pt>
    <dgm:pt modelId="{98201A75-12D7-4802-B4F7-E5F5CFDF1204}">
      <dgm:prSet/>
      <dgm:spPr/>
      <dgm:t>
        <a:bodyPr/>
        <a:lstStyle/>
        <a:p>
          <a:pPr>
            <a:spcAft>
              <a:spcPts val="1200"/>
            </a:spcAft>
          </a:pPr>
          <a:r>
            <a:rPr lang="en-US" dirty="0"/>
            <a:t>Determination</a:t>
          </a:r>
        </a:p>
      </dgm:t>
    </dgm:pt>
    <dgm:pt modelId="{5B19BAAA-3833-4687-8214-05DB163BC924}" type="parTrans" cxnId="{0BEB798C-7756-4946-B1C8-C6462E667857}">
      <dgm:prSet/>
      <dgm:spPr/>
      <dgm:t>
        <a:bodyPr/>
        <a:lstStyle/>
        <a:p>
          <a:endParaRPr lang="en-US"/>
        </a:p>
      </dgm:t>
    </dgm:pt>
    <dgm:pt modelId="{76945A95-FA0F-4A5D-A6A1-20CE47A11A9E}" type="sibTrans" cxnId="{0BEB798C-7756-4946-B1C8-C6462E667857}">
      <dgm:prSet/>
      <dgm:spPr/>
      <dgm:t>
        <a:bodyPr/>
        <a:lstStyle/>
        <a:p>
          <a:endParaRPr lang="en-US"/>
        </a:p>
      </dgm:t>
    </dgm:pt>
    <dgm:pt modelId="{86544858-E636-445E-A489-0820367C5022}">
      <dgm:prSet/>
      <dgm:spPr/>
      <dgm:t>
        <a:bodyPr/>
        <a:lstStyle/>
        <a:p>
          <a:pPr>
            <a:spcAft>
              <a:spcPts val="1200"/>
            </a:spcAft>
          </a:pPr>
          <a:r>
            <a:rPr lang="en-US" dirty="0"/>
            <a:t>Cross-examination</a:t>
          </a:r>
        </a:p>
      </dgm:t>
    </dgm:pt>
    <dgm:pt modelId="{D4FDBA87-8EBC-42D1-8823-78F1AF958365}" type="parTrans" cxnId="{DDE37DC2-6A5D-4F59-BCC0-DCD52646AF06}">
      <dgm:prSet/>
      <dgm:spPr/>
      <dgm:t>
        <a:bodyPr/>
        <a:lstStyle/>
        <a:p>
          <a:endParaRPr lang="en-US"/>
        </a:p>
      </dgm:t>
    </dgm:pt>
    <dgm:pt modelId="{CB84B590-560A-4341-82A6-6DD219CA6029}" type="sibTrans" cxnId="{DDE37DC2-6A5D-4F59-BCC0-DCD52646AF06}">
      <dgm:prSet/>
      <dgm:spPr/>
      <dgm:t>
        <a:bodyPr/>
        <a:lstStyle/>
        <a:p>
          <a:endParaRPr lang="en-US"/>
        </a:p>
      </dgm:t>
    </dgm:pt>
    <dgm:pt modelId="{87CB9B7B-AAA7-4842-B936-268299508C2E}">
      <dgm:prSet/>
      <dgm:spPr/>
      <dgm:t>
        <a:bodyPr/>
        <a:lstStyle/>
        <a:p>
          <a:pPr>
            <a:spcAft>
              <a:spcPts val="1200"/>
            </a:spcAft>
          </a:pPr>
          <a:r>
            <a:rPr lang="en-US" dirty="0"/>
            <a:t>Sanction?</a:t>
          </a:r>
        </a:p>
      </dgm:t>
    </dgm:pt>
    <dgm:pt modelId="{FF239457-A313-4291-82F2-4CF9F20A85A4}" type="parTrans" cxnId="{B142D645-F009-4A88-B127-2BF2CADD8135}">
      <dgm:prSet/>
      <dgm:spPr/>
      <dgm:t>
        <a:bodyPr/>
        <a:lstStyle/>
        <a:p>
          <a:endParaRPr lang="en-US"/>
        </a:p>
      </dgm:t>
    </dgm:pt>
    <dgm:pt modelId="{9F700C97-15E8-42BA-A065-883176062065}" type="sibTrans" cxnId="{B142D645-F009-4A88-B127-2BF2CADD8135}">
      <dgm:prSet/>
      <dgm:spPr/>
      <dgm:t>
        <a:bodyPr/>
        <a:lstStyle/>
        <a:p>
          <a:endParaRPr lang="en-US"/>
        </a:p>
      </dgm:t>
    </dgm:pt>
    <dgm:pt modelId="{512291B0-0D09-4C70-AE78-0CEC8DAC57BB}">
      <dgm:prSet/>
      <dgm:spPr/>
      <dgm:t>
        <a:bodyPr/>
        <a:lstStyle/>
        <a:p>
          <a:pPr>
            <a:spcAft>
              <a:spcPts val="1200"/>
            </a:spcAft>
          </a:pPr>
          <a:r>
            <a:rPr lang="en-US" dirty="0"/>
            <a:t>Remedies</a:t>
          </a:r>
        </a:p>
      </dgm:t>
    </dgm:pt>
    <dgm:pt modelId="{8EC00C27-8276-48D8-B569-A4E033FF7687}" type="parTrans" cxnId="{5E7EFCA8-D7B7-46E2-81CE-29E5D99F5AA2}">
      <dgm:prSet/>
      <dgm:spPr/>
      <dgm:t>
        <a:bodyPr/>
        <a:lstStyle/>
        <a:p>
          <a:endParaRPr lang="en-US"/>
        </a:p>
      </dgm:t>
    </dgm:pt>
    <dgm:pt modelId="{635DE24D-D5C6-40C8-AE58-AA8AF366B6A7}" type="sibTrans" cxnId="{5E7EFCA8-D7B7-46E2-81CE-29E5D99F5AA2}">
      <dgm:prSet/>
      <dgm:spPr/>
      <dgm:t>
        <a:bodyPr/>
        <a:lstStyle/>
        <a:p>
          <a:endParaRPr lang="en-US"/>
        </a:p>
      </dgm:t>
    </dgm:pt>
    <dgm:pt modelId="{B5A10AE3-EA7A-4BC6-964D-63A602645C5E}">
      <dgm:prSet/>
      <dgm:spPr/>
      <dgm:t>
        <a:bodyPr/>
        <a:lstStyle/>
        <a:p>
          <a:pPr>
            <a:spcAft>
              <a:spcPts val="1200"/>
            </a:spcAft>
          </a:pPr>
          <a:r>
            <a:rPr lang="en-US" dirty="0"/>
            <a:t>Standing?</a:t>
          </a:r>
        </a:p>
      </dgm:t>
    </dgm:pt>
    <dgm:pt modelId="{319A016B-4671-4D3A-A710-230A988915CE}" type="parTrans" cxnId="{2ECF838D-4026-4E84-BAF7-C62BCBA1AC2A}">
      <dgm:prSet/>
      <dgm:spPr/>
      <dgm:t>
        <a:bodyPr/>
        <a:lstStyle/>
        <a:p>
          <a:endParaRPr lang="en-US"/>
        </a:p>
      </dgm:t>
    </dgm:pt>
    <dgm:pt modelId="{C5016316-D5E4-4AC7-88F2-5A1647B78CF1}" type="sibTrans" cxnId="{2ECF838D-4026-4E84-BAF7-C62BCBA1AC2A}">
      <dgm:prSet/>
      <dgm:spPr/>
      <dgm:t>
        <a:bodyPr/>
        <a:lstStyle/>
        <a:p>
          <a:endParaRPr lang="en-US"/>
        </a:p>
      </dgm:t>
    </dgm:pt>
    <dgm:pt modelId="{9E333ED8-3E4D-42AA-A3FD-35FC32308DCB}">
      <dgm:prSet/>
      <dgm:spPr/>
      <dgm:t>
        <a:bodyPr/>
        <a:lstStyle/>
        <a:p>
          <a:pPr>
            <a:spcAft>
              <a:spcPts val="1200"/>
            </a:spcAft>
          </a:pPr>
          <a:r>
            <a:rPr lang="en-US" dirty="0"/>
            <a:t>Vacate?</a:t>
          </a:r>
        </a:p>
      </dgm:t>
    </dgm:pt>
    <dgm:pt modelId="{74566BDB-1975-45DA-955A-433045F103AF}" type="parTrans" cxnId="{14A11ABD-6518-49E9-9420-9B692406B3F6}">
      <dgm:prSet/>
      <dgm:spPr/>
      <dgm:t>
        <a:bodyPr/>
        <a:lstStyle/>
        <a:p>
          <a:endParaRPr lang="en-US"/>
        </a:p>
      </dgm:t>
    </dgm:pt>
    <dgm:pt modelId="{81B8F93D-3DAE-4B1B-8BE1-196CB5856D7F}" type="sibTrans" cxnId="{14A11ABD-6518-49E9-9420-9B692406B3F6}">
      <dgm:prSet/>
      <dgm:spPr/>
      <dgm:t>
        <a:bodyPr/>
        <a:lstStyle/>
        <a:p>
          <a:endParaRPr lang="en-US"/>
        </a:p>
      </dgm:t>
    </dgm:pt>
    <dgm:pt modelId="{8E644718-B939-46AC-B50B-4219CD31D4B1}">
      <dgm:prSet/>
      <dgm:spPr/>
      <dgm:t>
        <a:bodyPr/>
        <a:lstStyle/>
        <a:p>
          <a:pPr>
            <a:spcAft>
              <a:spcPts val="1200"/>
            </a:spcAft>
          </a:pPr>
          <a:r>
            <a:rPr lang="en-US" dirty="0"/>
            <a:t>Remand?</a:t>
          </a:r>
        </a:p>
      </dgm:t>
    </dgm:pt>
    <dgm:pt modelId="{7B57D553-F804-4AF2-B3AC-C48658183341}" type="parTrans" cxnId="{2538AE4A-BB7E-455D-890B-0F21232B9867}">
      <dgm:prSet/>
      <dgm:spPr/>
      <dgm:t>
        <a:bodyPr/>
        <a:lstStyle/>
        <a:p>
          <a:endParaRPr lang="en-US"/>
        </a:p>
      </dgm:t>
    </dgm:pt>
    <dgm:pt modelId="{9EDD2998-3CD9-4698-85D7-A182E40553DE}" type="sibTrans" cxnId="{2538AE4A-BB7E-455D-890B-0F21232B9867}">
      <dgm:prSet/>
      <dgm:spPr/>
      <dgm:t>
        <a:bodyPr/>
        <a:lstStyle/>
        <a:p>
          <a:endParaRPr lang="en-US"/>
        </a:p>
      </dgm:t>
    </dgm:pt>
    <dgm:pt modelId="{F70C8CEF-5B7C-451B-A665-943663885079}">
      <dgm:prSet/>
      <dgm:spPr/>
      <dgm:t>
        <a:bodyPr/>
        <a:lstStyle/>
        <a:p>
          <a:pPr>
            <a:spcAft>
              <a:spcPts val="1200"/>
            </a:spcAft>
          </a:pPr>
          <a:r>
            <a:rPr lang="en-US" dirty="0"/>
            <a:t>Substitute?</a:t>
          </a:r>
        </a:p>
      </dgm:t>
    </dgm:pt>
    <dgm:pt modelId="{8BA92032-7258-453E-8ED0-F26B57F4ED9E}" type="parTrans" cxnId="{58BFC47F-111B-462E-8F01-AB8A44D52F02}">
      <dgm:prSet/>
      <dgm:spPr/>
      <dgm:t>
        <a:bodyPr/>
        <a:lstStyle/>
        <a:p>
          <a:endParaRPr lang="en-US"/>
        </a:p>
      </dgm:t>
    </dgm:pt>
    <dgm:pt modelId="{2DCD9678-9C76-461E-BC5F-0082C723985C}" type="sibTrans" cxnId="{58BFC47F-111B-462E-8F01-AB8A44D52F02}">
      <dgm:prSet/>
      <dgm:spPr/>
      <dgm:t>
        <a:bodyPr/>
        <a:lstStyle/>
        <a:p>
          <a:endParaRPr lang="en-US"/>
        </a:p>
      </dgm:t>
    </dgm:pt>
    <dgm:pt modelId="{96ED6A35-4A9D-4E45-AD36-BDC6E8B64536}">
      <dgm:prSet phldrT="[Text]" custT="1"/>
      <dgm:spPr/>
      <dgm:t>
        <a:bodyPr/>
        <a:lstStyle/>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Jurisdiction</a:t>
          </a:r>
        </a:p>
      </dgm:t>
    </dgm:pt>
    <dgm:pt modelId="{FA8B6DFF-6B3E-4546-A377-A9691646BD44}" type="parTrans" cxnId="{B295CE58-5D99-471C-915F-BCC6DDF4C514}">
      <dgm:prSet/>
      <dgm:spPr/>
      <dgm:t>
        <a:bodyPr/>
        <a:lstStyle/>
        <a:p>
          <a:endParaRPr lang="en-US"/>
        </a:p>
      </dgm:t>
    </dgm:pt>
    <dgm:pt modelId="{D86BB936-0AA2-4ED9-83CE-9394C34EE612}" type="sibTrans" cxnId="{B295CE58-5D99-471C-915F-BCC6DDF4C514}">
      <dgm:prSet/>
      <dgm:spPr/>
      <dgm:t>
        <a:bodyPr/>
        <a:lstStyle/>
        <a:p>
          <a:endParaRPr lang="en-US"/>
        </a:p>
      </dgm:t>
    </dgm:pt>
    <dgm:pt modelId="{B7DEE2D6-808E-4F65-B5D2-EE3081326F9F}">
      <dgm:prSet phldrT="[Text]" custT="1"/>
      <dgm:spPr/>
      <dgm:t>
        <a:bodyPr/>
        <a:lstStyle/>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Dismissal</a:t>
          </a:r>
        </a:p>
      </dgm:t>
    </dgm:pt>
    <dgm:pt modelId="{95CF649D-6A63-4A85-ADF8-8C1F5BA38BEF}" type="parTrans" cxnId="{E3872A99-B979-429B-851E-F2D4DC64BDC1}">
      <dgm:prSet/>
      <dgm:spPr/>
      <dgm:t>
        <a:bodyPr/>
        <a:lstStyle/>
        <a:p>
          <a:endParaRPr lang="en-US"/>
        </a:p>
      </dgm:t>
    </dgm:pt>
    <dgm:pt modelId="{681065EF-D6E8-4C01-8788-EFBC9C95F4B4}" type="sibTrans" cxnId="{E3872A99-B979-429B-851E-F2D4DC64BDC1}">
      <dgm:prSet/>
      <dgm:spPr/>
      <dgm:t>
        <a:bodyPr/>
        <a:lstStyle/>
        <a:p>
          <a:endParaRPr lang="en-US"/>
        </a:p>
      </dgm:t>
    </dgm:pt>
    <dgm:pt modelId="{B040E69F-1424-4C86-A166-398AC763E01B}">
      <dgm:prSet phldrT="[Text]" custT="1"/>
      <dgm:spPr/>
      <dgm:t>
        <a:bodyPr/>
        <a:lstStyle/>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Policy violation implicated?</a:t>
          </a:r>
        </a:p>
      </dgm:t>
    </dgm:pt>
    <dgm:pt modelId="{53736285-CAE7-439F-91AE-D285AC453EE3}" type="parTrans" cxnId="{87F75B9B-4ED9-4FAC-B5C3-DB3759838E3A}">
      <dgm:prSet/>
      <dgm:spPr/>
      <dgm:t>
        <a:bodyPr/>
        <a:lstStyle/>
        <a:p>
          <a:endParaRPr lang="en-US"/>
        </a:p>
      </dgm:t>
    </dgm:pt>
    <dgm:pt modelId="{2A5BCC16-34E2-4E1E-AF7E-6562CB3D6383}" type="sibTrans" cxnId="{87F75B9B-4ED9-4FAC-B5C3-DB3759838E3A}">
      <dgm:prSet/>
      <dgm:spPr/>
      <dgm:t>
        <a:bodyPr/>
        <a:lstStyle/>
        <a:p>
          <a:endParaRPr lang="en-US"/>
        </a:p>
      </dgm:t>
    </dgm:pt>
    <dgm:pt modelId="{DBC01A18-E4F0-4BE0-9310-7347D0E79BAD}">
      <dgm:prSet phldrT="[Text]" custT="1"/>
      <dgm:spPr/>
      <dgm:t>
        <a:bodyPr/>
        <a:lstStyle/>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Reinstatement?</a:t>
          </a:r>
        </a:p>
      </dgm:t>
    </dgm:pt>
    <dgm:pt modelId="{4025709C-7D08-4354-A62A-720C3403B286}" type="parTrans" cxnId="{DF6E8FA6-2853-4603-BF10-7EFF7BA33B29}">
      <dgm:prSet/>
      <dgm:spPr/>
      <dgm:t>
        <a:bodyPr/>
        <a:lstStyle/>
        <a:p>
          <a:endParaRPr lang="en-US"/>
        </a:p>
      </dgm:t>
    </dgm:pt>
    <dgm:pt modelId="{B8D1ECE0-20B5-43A4-838F-411DCB4855FF}" type="sibTrans" cxnId="{DF6E8FA6-2853-4603-BF10-7EFF7BA33B29}">
      <dgm:prSet/>
      <dgm:spPr/>
      <dgm:t>
        <a:bodyPr/>
        <a:lstStyle/>
        <a:p>
          <a:endParaRPr lang="en-US"/>
        </a:p>
      </dgm:t>
    </dgm:pt>
    <dgm:pt modelId="{C339EC56-4262-4D5B-87BD-5C05C3F1029C}">
      <dgm:prSet phldrT="[Text]" custT="1"/>
      <dgm:spPr/>
      <dgm:t>
        <a:bodyPr/>
        <a:lstStyle/>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Informal or formal resolution?</a:t>
          </a:r>
        </a:p>
      </dgm:t>
    </dgm:pt>
    <dgm:pt modelId="{4639B10D-1067-4456-8B0D-34B0416AE567}" type="parTrans" cxnId="{5F5D45C9-04D1-454B-AAC8-987460B74FCD}">
      <dgm:prSet/>
      <dgm:spPr/>
      <dgm:t>
        <a:bodyPr/>
        <a:lstStyle/>
        <a:p>
          <a:endParaRPr lang="en-US"/>
        </a:p>
      </dgm:t>
    </dgm:pt>
    <dgm:pt modelId="{F5969EFD-B0FE-47BE-AD5F-53A564280CB3}" type="sibTrans" cxnId="{5F5D45C9-04D1-454B-AAC8-987460B74FCD}">
      <dgm:prSet/>
      <dgm:spPr/>
      <dgm:t>
        <a:bodyPr/>
        <a:lstStyle/>
        <a:p>
          <a:endParaRPr lang="en-US"/>
        </a:p>
      </dgm:t>
    </dgm:pt>
    <dgm:pt modelId="{2D2F33FC-3876-4FE0-89DB-4B28D626B562}">
      <dgm:prSet phldrT="[Text]"/>
      <dgm:spPr/>
      <dgm:t>
        <a:bodyPr/>
        <a:lstStyle/>
        <a:p>
          <a:pPr>
            <a:spcAft>
              <a:spcPts val="1200"/>
            </a:spcAft>
          </a:pPr>
          <a:r>
            <a:rPr lang="en-US" dirty="0"/>
            <a:t>Complaint or Notice to TIXC</a:t>
          </a:r>
        </a:p>
      </dgm:t>
    </dgm:pt>
    <dgm:pt modelId="{CE98A7C0-F314-4B20-BCA4-14A826A3DD99}" type="parTrans" cxnId="{67E80201-F9DD-46C9-9644-860855A288A4}">
      <dgm:prSet/>
      <dgm:spPr/>
      <dgm:t>
        <a:bodyPr/>
        <a:lstStyle/>
        <a:p>
          <a:endParaRPr lang="en-US"/>
        </a:p>
      </dgm:t>
    </dgm:pt>
    <dgm:pt modelId="{DFB3AC8E-8CA5-4F99-A4C3-8568F19AE384}" type="sibTrans" cxnId="{67E80201-F9DD-46C9-9644-860855A288A4}">
      <dgm:prSet/>
      <dgm:spPr/>
      <dgm:t>
        <a:bodyPr/>
        <a:lstStyle/>
        <a:p>
          <a:endParaRPr lang="en-US"/>
        </a:p>
      </dgm:t>
    </dgm:pt>
    <dgm:pt modelId="{39F6320F-F050-4627-8423-0ADC38A8CD1F}">
      <dgm:prSet phldrT="[Text]"/>
      <dgm:spPr/>
      <dgm:t>
        <a:bodyPr/>
        <a:lstStyle/>
        <a:p>
          <a:pPr>
            <a:spcAft>
              <a:spcPts val="1200"/>
            </a:spcAft>
          </a:pPr>
          <a:r>
            <a:rPr lang="en-US" dirty="0"/>
            <a:t>Strategy development</a:t>
          </a:r>
        </a:p>
      </dgm:t>
    </dgm:pt>
    <dgm:pt modelId="{1750C2BA-46EA-4289-8290-59B5F8E2672A}" type="parTrans" cxnId="{94E665A7-1EDB-4F4A-9727-0AA50B2BD4FF}">
      <dgm:prSet/>
      <dgm:spPr/>
      <dgm:t>
        <a:bodyPr/>
        <a:lstStyle/>
        <a:p>
          <a:endParaRPr lang="en-US"/>
        </a:p>
      </dgm:t>
    </dgm:pt>
    <dgm:pt modelId="{45AB1672-D508-49F3-954E-96BFAD95A7FC}" type="sibTrans" cxnId="{94E665A7-1EDB-4F4A-9727-0AA50B2BD4FF}">
      <dgm:prSet/>
      <dgm:spPr/>
      <dgm:t>
        <a:bodyPr/>
        <a:lstStyle/>
        <a:p>
          <a:endParaRPr lang="en-US"/>
        </a:p>
      </dgm:t>
    </dgm:pt>
    <dgm:pt modelId="{F7630B0F-22D1-4F19-9D08-54B42FFFAF82}" type="pres">
      <dgm:prSet presAssocID="{60E960A5-BA69-40D3-AA6F-ABE95AAAAB03}" presName="Name0" presStyleCnt="0">
        <dgm:presLayoutVars>
          <dgm:dir/>
          <dgm:animLvl val="lvl"/>
          <dgm:resizeHandles val="exact"/>
        </dgm:presLayoutVars>
      </dgm:prSet>
      <dgm:spPr/>
    </dgm:pt>
    <dgm:pt modelId="{5CB4344D-9376-44E5-BB13-9D0EA3F2F8D2}" type="pres">
      <dgm:prSet presAssocID="{F622E753-1A75-4A41-AF93-2F85972B0F5A}" presName="composite" presStyleCnt="0"/>
      <dgm:spPr/>
    </dgm:pt>
    <dgm:pt modelId="{95044FCC-5F6C-4332-87AA-B1189042A43C}" type="pres">
      <dgm:prSet presAssocID="{F622E753-1A75-4A41-AF93-2F85972B0F5A}" presName="parTx" presStyleLbl="node1" presStyleIdx="0" presStyleCnt="5">
        <dgm:presLayoutVars>
          <dgm:chMax val="0"/>
          <dgm:chPref val="0"/>
          <dgm:bulletEnabled val="1"/>
        </dgm:presLayoutVars>
      </dgm:prSet>
      <dgm:spPr/>
    </dgm:pt>
    <dgm:pt modelId="{534E3700-3850-4756-B552-526AABD9189F}" type="pres">
      <dgm:prSet presAssocID="{F622E753-1A75-4A41-AF93-2F85972B0F5A}" presName="desTx" presStyleLbl="revTx" presStyleIdx="0" presStyleCnt="5">
        <dgm:presLayoutVars>
          <dgm:bulletEnabled val="1"/>
        </dgm:presLayoutVars>
      </dgm:prSet>
      <dgm:spPr/>
    </dgm:pt>
    <dgm:pt modelId="{06960DA9-E276-4C93-823E-A7DC18B8C812}" type="pres">
      <dgm:prSet presAssocID="{EFC009AC-DF93-431F-B5CE-A1FD6F1CE388}" presName="space" presStyleCnt="0"/>
      <dgm:spPr/>
    </dgm:pt>
    <dgm:pt modelId="{42DA9BB5-3D00-44C8-B9E2-A8B8A3A602B3}" type="pres">
      <dgm:prSet presAssocID="{0F8B3256-BD39-4ADA-A0D3-D56E0252A724}" presName="composite" presStyleCnt="0"/>
      <dgm:spPr/>
    </dgm:pt>
    <dgm:pt modelId="{2B3BC76E-15A9-4E97-AE31-FB23B06EE294}" type="pres">
      <dgm:prSet presAssocID="{0F8B3256-BD39-4ADA-A0D3-D56E0252A724}" presName="parTx" presStyleLbl="node1" presStyleIdx="1" presStyleCnt="5">
        <dgm:presLayoutVars>
          <dgm:chMax val="0"/>
          <dgm:chPref val="0"/>
          <dgm:bulletEnabled val="1"/>
        </dgm:presLayoutVars>
      </dgm:prSet>
      <dgm:spPr/>
    </dgm:pt>
    <dgm:pt modelId="{0172E582-34C9-4B2C-9017-705AED923118}" type="pres">
      <dgm:prSet presAssocID="{0F8B3256-BD39-4ADA-A0D3-D56E0252A724}" presName="desTx" presStyleLbl="revTx" presStyleIdx="1" presStyleCnt="5">
        <dgm:presLayoutVars>
          <dgm:bulletEnabled val="1"/>
        </dgm:presLayoutVars>
      </dgm:prSet>
      <dgm:spPr/>
    </dgm:pt>
    <dgm:pt modelId="{6EE8341E-FC36-472F-A664-6A0B8436ECC7}" type="pres">
      <dgm:prSet presAssocID="{A02E205C-8955-4806-ACF2-96FB0A7FC06A}" presName="space" presStyleCnt="0"/>
      <dgm:spPr/>
    </dgm:pt>
    <dgm:pt modelId="{454A604E-8F2A-4C50-B80F-18A1A0C84845}" type="pres">
      <dgm:prSet presAssocID="{72CD440B-88CD-4ED1-A489-31CAA003DF5C}" presName="composite" presStyleCnt="0"/>
      <dgm:spPr/>
    </dgm:pt>
    <dgm:pt modelId="{88F34B6D-B31D-46CD-8B16-6EF36B8F3BCB}" type="pres">
      <dgm:prSet presAssocID="{72CD440B-88CD-4ED1-A489-31CAA003DF5C}" presName="parTx" presStyleLbl="node1" presStyleIdx="2" presStyleCnt="5">
        <dgm:presLayoutVars>
          <dgm:chMax val="0"/>
          <dgm:chPref val="0"/>
          <dgm:bulletEnabled val="1"/>
        </dgm:presLayoutVars>
      </dgm:prSet>
      <dgm:spPr/>
    </dgm:pt>
    <dgm:pt modelId="{9766092F-45BD-4AA8-9094-03BDA46B5633}" type="pres">
      <dgm:prSet presAssocID="{72CD440B-88CD-4ED1-A489-31CAA003DF5C}" presName="desTx" presStyleLbl="revTx" presStyleIdx="2" presStyleCnt="5">
        <dgm:presLayoutVars>
          <dgm:bulletEnabled val="1"/>
        </dgm:presLayoutVars>
      </dgm:prSet>
      <dgm:spPr/>
    </dgm:pt>
    <dgm:pt modelId="{9914BCE6-F8CC-462A-A3C5-8AC3625437CC}" type="pres">
      <dgm:prSet presAssocID="{938F84B9-58A6-4630-92F1-3407B3DEDA17}" presName="space" presStyleCnt="0"/>
      <dgm:spPr/>
    </dgm:pt>
    <dgm:pt modelId="{F1A947CC-E5BF-4991-BBD0-8D76CF64E70E}" type="pres">
      <dgm:prSet presAssocID="{AA821190-4407-48FB-8BEC-2C122A4589B3}" presName="composite" presStyleCnt="0"/>
      <dgm:spPr/>
    </dgm:pt>
    <dgm:pt modelId="{933F6776-E4E8-4D1C-A2D3-F38512497A04}" type="pres">
      <dgm:prSet presAssocID="{AA821190-4407-48FB-8BEC-2C122A4589B3}" presName="parTx" presStyleLbl="node1" presStyleIdx="3" presStyleCnt="5">
        <dgm:presLayoutVars>
          <dgm:chMax val="0"/>
          <dgm:chPref val="0"/>
          <dgm:bulletEnabled val="1"/>
        </dgm:presLayoutVars>
      </dgm:prSet>
      <dgm:spPr/>
    </dgm:pt>
    <dgm:pt modelId="{E384FCB6-8437-4A9C-8AF9-1D1B309CAEB3}" type="pres">
      <dgm:prSet presAssocID="{AA821190-4407-48FB-8BEC-2C122A4589B3}" presName="desTx" presStyleLbl="revTx" presStyleIdx="3" presStyleCnt="5">
        <dgm:presLayoutVars>
          <dgm:bulletEnabled val="1"/>
        </dgm:presLayoutVars>
      </dgm:prSet>
      <dgm:spPr/>
    </dgm:pt>
    <dgm:pt modelId="{6B08D4D9-3749-4A8E-9C51-1E5B68A7B0B2}" type="pres">
      <dgm:prSet presAssocID="{8864C00F-85AD-456A-8CFF-9523C0B99291}" presName="space" presStyleCnt="0"/>
      <dgm:spPr/>
    </dgm:pt>
    <dgm:pt modelId="{E0614130-DBCB-4E29-B7D8-BBD2D459D3DC}" type="pres">
      <dgm:prSet presAssocID="{C70291DE-44ED-4B77-87D7-5E9B743F8A8C}" presName="composite" presStyleCnt="0"/>
      <dgm:spPr/>
    </dgm:pt>
    <dgm:pt modelId="{786F3B7D-AB87-4223-8AFE-F765350827F0}" type="pres">
      <dgm:prSet presAssocID="{C70291DE-44ED-4B77-87D7-5E9B743F8A8C}" presName="parTx" presStyleLbl="node1" presStyleIdx="4" presStyleCnt="5">
        <dgm:presLayoutVars>
          <dgm:chMax val="0"/>
          <dgm:chPref val="0"/>
          <dgm:bulletEnabled val="1"/>
        </dgm:presLayoutVars>
      </dgm:prSet>
      <dgm:spPr/>
    </dgm:pt>
    <dgm:pt modelId="{C6074D8A-E1E0-45B7-BC09-23DB548EFE9C}" type="pres">
      <dgm:prSet presAssocID="{C70291DE-44ED-4B77-87D7-5E9B743F8A8C}" presName="desTx" presStyleLbl="revTx" presStyleIdx="4" presStyleCnt="5">
        <dgm:presLayoutVars>
          <dgm:bulletEnabled val="1"/>
        </dgm:presLayoutVars>
      </dgm:prSet>
      <dgm:spPr/>
    </dgm:pt>
  </dgm:ptLst>
  <dgm:cxnLst>
    <dgm:cxn modelId="{67E80201-F9DD-46C9-9644-860855A288A4}" srcId="{F622E753-1A75-4A41-AF93-2F85972B0F5A}" destId="{2D2F33FC-3876-4FE0-89DB-4B28D626B562}" srcOrd="0" destOrd="0" parTransId="{CE98A7C0-F314-4B20-BCA4-14A826A3DD99}" sibTransId="{DFB3AC8E-8CA5-4F99-A4C3-8568F19AE384}"/>
    <dgm:cxn modelId="{DA93150F-7812-4AC6-9D63-A833F9E24E15}" type="presOf" srcId="{AA821190-4407-48FB-8BEC-2C122A4589B3}" destId="{933F6776-E4E8-4D1C-A2D3-F38512497A04}" srcOrd="0" destOrd="0" presId="urn:microsoft.com/office/officeart/2005/8/layout/chevron1"/>
    <dgm:cxn modelId="{B9A55E18-0627-4E50-8F7F-035F36CFF12E}" type="presOf" srcId="{598910A2-A8A7-49FD-BDE2-99CABA96F0C4}" destId="{9766092F-45BD-4AA8-9094-03BDA46B5633}" srcOrd="0" destOrd="6" presId="urn:microsoft.com/office/officeart/2005/8/layout/chevron1"/>
    <dgm:cxn modelId="{FF4CAC20-DEEA-4024-B546-5030697FAF8A}" type="presOf" srcId="{2D2F33FC-3876-4FE0-89DB-4B28D626B562}" destId="{534E3700-3850-4756-B552-526AABD9189F}" srcOrd="0" destOrd="0" presId="urn:microsoft.com/office/officeart/2005/8/layout/chevron1"/>
    <dgm:cxn modelId="{98D82323-4C91-432C-A144-690524A7A03F}" srcId="{60E960A5-BA69-40D3-AA6F-ABE95AAAAB03}" destId="{F622E753-1A75-4A41-AF93-2F85972B0F5A}" srcOrd="0" destOrd="0" parTransId="{152318C1-C97E-4F7C-AF63-72D1AAF68102}" sibTransId="{EFC009AC-DF93-431F-B5CE-A1FD6F1CE388}"/>
    <dgm:cxn modelId="{6FD0F226-94BE-4280-ADDE-4AD096C173F9}" srcId="{72CD440B-88CD-4ED1-A489-31CAA003DF5C}" destId="{E8D6F515-9ECE-4324-8D94-8C417196E811}" srcOrd="5" destOrd="0" parTransId="{F19AE38E-E100-4A0E-B506-EF8E91D513D5}" sibTransId="{27FBCB1A-D9F4-4CA6-9A8F-A898BE0511D0}"/>
    <dgm:cxn modelId="{17E3AF2F-F1FD-41EF-AA2D-2D145CCC0E37}" type="presOf" srcId="{B7DEE2D6-808E-4F65-B5D2-EE3081326F9F}" destId="{0172E582-34C9-4B2C-9017-705AED923118}" srcOrd="0" destOrd="1" presId="urn:microsoft.com/office/officeart/2005/8/layout/chevron1"/>
    <dgm:cxn modelId="{1B12FB30-F89D-4C58-97CC-5D8E2A4E41EF}" type="presOf" srcId="{39F6320F-F050-4627-8423-0ADC38A8CD1F}" destId="{534E3700-3850-4756-B552-526AABD9189F}" srcOrd="0" destOrd="1" presId="urn:microsoft.com/office/officeart/2005/8/layout/chevron1"/>
    <dgm:cxn modelId="{F9D4733E-B7D8-4908-85FC-B16FAA6EE71F}" type="presOf" srcId="{98201A75-12D7-4802-B4F7-E5F5CFDF1204}" destId="{E384FCB6-8437-4A9C-8AF9-1D1B309CAEB3}" srcOrd="0" destOrd="0" presId="urn:microsoft.com/office/officeart/2005/8/layout/chevron1"/>
    <dgm:cxn modelId="{AE8F663F-80A6-491A-9FF5-4C6629DC9496}" type="presOf" srcId="{0A5250B2-BF83-4293-9580-D08E685D9701}" destId="{9766092F-45BD-4AA8-9094-03BDA46B5633}" srcOrd="0" destOrd="1" presId="urn:microsoft.com/office/officeart/2005/8/layout/chevron1"/>
    <dgm:cxn modelId="{08331242-12FA-4B9D-A1BA-11A7AC4098CD}" type="presOf" srcId="{C339EC56-4262-4D5B-87BD-5C05C3F1029C}" destId="{0172E582-34C9-4B2C-9017-705AED923118}" srcOrd="0" destOrd="4" presId="urn:microsoft.com/office/officeart/2005/8/layout/chevron1"/>
    <dgm:cxn modelId="{11F02744-CD1C-4F21-A7BC-1AEE44A3480C}" type="presOf" srcId="{E8D6F515-9ECE-4324-8D94-8C417196E811}" destId="{9766092F-45BD-4AA8-9094-03BDA46B5633}" srcOrd="0" destOrd="5" presId="urn:microsoft.com/office/officeart/2005/8/layout/chevron1"/>
    <dgm:cxn modelId="{B142D645-F009-4A88-B127-2BF2CADD8135}" srcId="{AA821190-4407-48FB-8BEC-2C122A4589B3}" destId="{87CB9B7B-AAA7-4842-B936-268299508C2E}" srcOrd="2" destOrd="0" parTransId="{FF239457-A313-4291-82F2-4CF9F20A85A4}" sibTransId="{9F700C97-15E8-42BA-A065-883176062065}"/>
    <dgm:cxn modelId="{2538AE4A-BB7E-455D-890B-0F21232B9867}" srcId="{C70291DE-44ED-4B77-87D7-5E9B743F8A8C}" destId="{8E644718-B939-46AC-B50B-4219CD31D4B1}" srcOrd="2" destOrd="0" parTransId="{7B57D553-F804-4AF2-B3AC-C48658183341}" sibTransId="{9EDD2998-3CD9-4698-85D7-A182E40553DE}"/>
    <dgm:cxn modelId="{75292D52-870F-4720-9E2E-525CCB7911C6}" type="presOf" srcId="{0F8B3256-BD39-4ADA-A0D3-D56E0252A724}" destId="{2B3BC76E-15A9-4E97-AE31-FB23B06EE294}" srcOrd="0" destOrd="0" presId="urn:microsoft.com/office/officeart/2005/8/layout/chevron1"/>
    <dgm:cxn modelId="{A5FD6C52-4003-44A0-9479-3B220C475A1B}" type="presOf" srcId="{D202AB0C-4261-4854-8165-CCD308FC9FE7}" destId="{9766092F-45BD-4AA8-9094-03BDA46B5633}" srcOrd="0" destOrd="0" presId="urn:microsoft.com/office/officeart/2005/8/layout/chevron1"/>
    <dgm:cxn modelId="{B295CE58-5D99-471C-915F-BCC6DDF4C514}" srcId="{0F8B3256-BD39-4ADA-A0D3-D56E0252A724}" destId="{96ED6A35-4A9D-4E45-AD36-BDC6E8B64536}" srcOrd="0" destOrd="0" parTransId="{FA8B6DFF-6B3E-4546-A377-A9691646BD44}" sibTransId="{D86BB936-0AA2-4ED9-83CE-9394C34EE612}"/>
    <dgm:cxn modelId="{12F4F566-015D-460E-808E-A52EC9B1349B}" srcId="{60E960A5-BA69-40D3-AA6F-ABE95AAAAB03}" destId="{0F8B3256-BD39-4ADA-A0D3-D56E0252A724}" srcOrd="1" destOrd="0" parTransId="{432740D1-7321-4694-B4F6-8C24C3F6AD60}" sibTransId="{A02E205C-8955-4806-ACF2-96FB0A7FC06A}"/>
    <dgm:cxn modelId="{D44A5667-1029-45A7-94D8-03AE4855C6CA}" srcId="{72CD440B-88CD-4ED1-A489-31CAA003DF5C}" destId="{E45503DD-63C0-412E-8B27-FB103F4348EA}" srcOrd="3" destOrd="0" parTransId="{F845EE2F-441A-4ED4-9E9A-40A03096C74C}" sibTransId="{D44FDAB3-A647-4AC8-8171-0A83AB31C5A9}"/>
    <dgm:cxn modelId="{54D6206E-3B52-4FFC-9DB5-9DD374D9D8F6}" type="presOf" srcId="{9E333ED8-3E4D-42AA-A3FD-35FC32308DCB}" destId="{C6074D8A-E1E0-45B7-BC09-23DB548EFE9C}" srcOrd="0" destOrd="1" presId="urn:microsoft.com/office/officeart/2005/8/layout/chevron1"/>
    <dgm:cxn modelId="{58BFC47F-111B-462E-8F01-AB8A44D52F02}" srcId="{C70291DE-44ED-4B77-87D7-5E9B743F8A8C}" destId="{F70C8CEF-5B7C-451B-A665-943663885079}" srcOrd="3" destOrd="0" parTransId="{8BA92032-7258-453E-8ED0-F26B57F4ED9E}" sibTransId="{2DCD9678-9C76-461E-BC5F-0082C723985C}"/>
    <dgm:cxn modelId="{E6CFF080-4D83-40F8-B66E-AFCD3375A2E6}" type="presOf" srcId="{72CD440B-88CD-4ED1-A489-31CAA003DF5C}" destId="{88F34B6D-B31D-46CD-8B16-6EF36B8F3BCB}" srcOrd="0" destOrd="0" presId="urn:microsoft.com/office/officeart/2005/8/layout/chevron1"/>
    <dgm:cxn modelId="{0BEB798C-7756-4946-B1C8-C6462E667857}" srcId="{AA821190-4407-48FB-8BEC-2C122A4589B3}" destId="{98201A75-12D7-4802-B4F7-E5F5CFDF1204}" srcOrd="0" destOrd="0" parTransId="{5B19BAAA-3833-4687-8214-05DB163BC924}" sibTransId="{76945A95-FA0F-4A5D-A6A1-20CE47A11A9E}"/>
    <dgm:cxn modelId="{9644E28C-EBE2-45B6-ACCF-A4C0AB85041E}" type="presOf" srcId="{7A1BECFD-85F1-4721-ACEA-5F4DB391D471}" destId="{9766092F-45BD-4AA8-9094-03BDA46B5633}" srcOrd="0" destOrd="4" presId="urn:microsoft.com/office/officeart/2005/8/layout/chevron1"/>
    <dgm:cxn modelId="{2ECF838D-4026-4E84-BAF7-C62BCBA1AC2A}" srcId="{C70291DE-44ED-4B77-87D7-5E9B743F8A8C}" destId="{B5A10AE3-EA7A-4BC6-964D-63A602645C5E}" srcOrd="0" destOrd="0" parTransId="{319A016B-4671-4D3A-A710-230A988915CE}" sibTransId="{C5016316-D5E4-4AC7-88F2-5A1647B78CF1}"/>
    <dgm:cxn modelId="{CA56128E-A778-486E-9AA6-63ED3969D3A8}" type="presOf" srcId="{DBC01A18-E4F0-4BE0-9310-7347D0E79BAD}" destId="{0172E582-34C9-4B2C-9017-705AED923118}" srcOrd="0" destOrd="3" presId="urn:microsoft.com/office/officeart/2005/8/layout/chevron1"/>
    <dgm:cxn modelId="{60774595-D6B9-49CA-8694-4CB86F1BEBF7}" srcId="{60E960A5-BA69-40D3-AA6F-ABE95AAAAB03}" destId="{C70291DE-44ED-4B77-87D7-5E9B743F8A8C}" srcOrd="4" destOrd="0" parTransId="{A733119F-1B56-4AEA-A89C-A2E2A7F441E4}" sibTransId="{6708308F-4710-4F47-B90E-AF4E0FD6234B}"/>
    <dgm:cxn modelId="{CD42C998-3464-4DF7-8964-CBDE3D0BA66F}" srcId="{72CD440B-88CD-4ED1-A489-31CAA003DF5C}" destId="{598910A2-A8A7-49FD-BDE2-99CABA96F0C4}" srcOrd="6" destOrd="0" parTransId="{2A867075-F53A-4907-84BD-C2272D7FD6CF}" sibTransId="{871700F9-2818-4946-BA75-A7DE5FDDCE2F}"/>
    <dgm:cxn modelId="{E3872A99-B979-429B-851E-F2D4DC64BDC1}" srcId="{0F8B3256-BD39-4ADA-A0D3-D56E0252A724}" destId="{B7DEE2D6-808E-4F65-B5D2-EE3081326F9F}" srcOrd="1" destOrd="0" parTransId="{95CF649D-6A63-4A85-ADF8-8C1F5BA38BEF}" sibTransId="{681065EF-D6E8-4C01-8788-EFBC9C95F4B4}"/>
    <dgm:cxn modelId="{87F75B9B-4ED9-4FAC-B5C3-DB3759838E3A}" srcId="{0F8B3256-BD39-4ADA-A0D3-D56E0252A724}" destId="{B040E69F-1424-4C86-A166-398AC763E01B}" srcOrd="2" destOrd="0" parTransId="{53736285-CAE7-439F-91AE-D285AC453EE3}" sibTransId="{2A5BCC16-34E2-4E1E-AF7E-6562CB3D6383}"/>
    <dgm:cxn modelId="{F978639F-6B62-442F-ABA8-301729479A1C}" srcId="{72CD440B-88CD-4ED1-A489-31CAA003DF5C}" destId="{0A5250B2-BF83-4293-9580-D08E685D9701}" srcOrd="1" destOrd="0" parTransId="{AFC4C5A1-E15D-46B7-AE3B-EE03809AB989}" sibTransId="{D3070B57-3A03-47FA-B8A4-15227C90A0DA}"/>
    <dgm:cxn modelId="{678C22A5-11FA-4690-9047-10757DB4E832}" type="presOf" srcId="{E45503DD-63C0-412E-8B27-FB103F4348EA}" destId="{9766092F-45BD-4AA8-9094-03BDA46B5633}" srcOrd="0" destOrd="3" presId="urn:microsoft.com/office/officeart/2005/8/layout/chevron1"/>
    <dgm:cxn modelId="{DF6E8FA6-2853-4603-BF10-7EFF7BA33B29}" srcId="{0F8B3256-BD39-4ADA-A0D3-D56E0252A724}" destId="{DBC01A18-E4F0-4BE0-9310-7347D0E79BAD}" srcOrd="3" destOrd="0" parTransId="{4025709C-7D08-4354-A62A-720C3403B286}" sibTransId="{B8D1ECE0-20B5-43A4-838F-411DCB4855FF}"/>
    <dgm:cxn modelId="{94E665A7-1EDB-4F4A-9727-0AA50B2BD4FF}" srcId="{F622E753-1A75-4A41-AF93-2F85972B0F5A}" destId="{39F6320F-F050-4627-8423-0ADC38A8CD1F}" srcOrd="1" destOrd="0" parTransId="{1750C2BA-46EA-4289-8290-59B5F8E2672A}" sibTransId="{45AB1672-D508-49F3-954E-96BFAD95A7FC}"/>
    <dgm:cxn modelId="{5E7EFCA8-D7B7-46E2-81CE-29E5D99F5AA2}" srcId="{AA821190-4407-48FB-8BEC-2C122A4589B3}" destId="{512291B0-0D09-4C70-AE78-0CEC8DAC57BB}" srcOrd="3" destOrd="0" parTransId="{8EC00C27-8276-48D8-B569-A4E033FF7687}" sibTransId="{635DE24D-D5C6-40C8-AE58-AA8AF366B6A7}"/>
    <dgm:cxn modelId="{BEA0B0AD-D5E7-46FC-8FFC-051DFD4356F5}" type="presOf" srcId="{F622E753-1A75-4A41-AF93-2F85972B0F5A}" destId="{95044FCC-5F6C-4332-87AA-B1189042A43C}" srcOrd="0" destOrd="0" presId="urn:microsoft.com/office/officeart/2005/8/layout/chevron1"/>
    <dgm:cxn modelId="{207A7AB1-6C6C-429C-B9D9-E4F4A389F1B1}" type="presOf" srcId="{8E644718-B939-46AC-B50B-4219CD31D4B1}" destId="{C6074D8A-E1E0-45B7-BC09-23DB548EFE9C}" srcOrd="0" destOrd="2" presId="urn:microsoft.com/office/officeart/2005/8/layout/chevron1"/>
    <dgm:cxn modelId="{4A07A7B6-8FA5-434C-8EAF-A7B019315288}" type="presOf" srcId="{B040E69F-1424-4C86-A166-398AC763E01B}" destId="{0172E582-34C9-4B2C-9017-705AED923118}" srcOrd="0" destOrd="2" presId="urn:microsoft.com/office/officeart/2005/8/layout/chevron1"/>
    <dgm:cxn modelId="{14A11ABD-6518-49E9-9420-9B692406B3F6}" srcId="{C70291DE-44ED-4B77-87D7-5E9B743F8A8C}" destId="{9E333ED8-3E4D-42AA-A3FD-35FC32308DCB}" srcOrd="1" destOrd="0" parTransId="{74566BDB-1975-45DA-955A-433045F103AF}" sibTransId="{81B8F93D-3DAE-4B1B-8BE1-196CB5856D7F}"/>
    <dgm:cxn modelId="{DDE37DC2-6A5D-4F59-BCC0-DCD52646AF06}" srcId="{AA821190-4407-48FB-8BEC-2C122A4589B3}" destId="{86544858-E636-445E-A489-0820367C5022}" srcOrd="1" destOrd="0" parTransId="{D4FDBA87-8EBC-42D1-8823-78F1AF958365}" sibTransId="{CB84B590-560A-4341-82A6-6DD219CA6029}"/>
    <dgm:cxn modelId="{5F5D45C9-04D1-454B-AAC8-987460B74FCD}" srcId="{0F8B3256-BD39-4ADA-A0D3-D56E0252A724}" destId="{C339EC56-4262-4D5B-87BD-5C05C3F1029C}" srcOrd="4" destOrd="0" parTransId="{4639B10D-1067-4456-8B0D-34B0416AE567}" sibTransId="{F5969EFD-B0FE-47BE-AD5F-53A564280CB3}"/>
    <dgm:cxn modelId="{C3799CD1-6728-4498-BD5F-CCC06D92E062}" srcId="{72CD440B-88CD-4ED1-A489-31CAA003DF5C}" destId="{BFA08713-55E5-4DDC-B2FD-4F8BBEA84B2D}" srcOrd="2" destOrd="0" parTransId="{7D740001-0D8A-44A6-A1B5-F11A0096EA5E}" sibTransId="{906E4F03-94AF-4C4F-BF81-30DB60591AAB}"/>
    <dgm:cxn modelId="{17531ED8-764D-4069-B6E0-9F2720F43C5D}" type="presOf" srcId="{96ED6A35-4A9D-4E45-AD36-BDC6E8B64536}" destId="{0172E582-34C9-4B2C-9017-705AED923118}" srcOrd="0" destOrd="0" presId="urn:microsoft.com/office/officeart/2005/8/layout/chevron1"/>
    <dgm:cxn modelId="{308E5BD8-BD07-40F9-99F6-D9DCEBF64AB7}" type="presOf" srcId="{F70C8CEF-5B7C-451B-A665-943663885079}" destId="{C6074D8A-E1E0-45B7-BC09-23DB548EFE9C}" srcOrd="0" destOrd="3" presId="urn:microsoft.com/office/officeart/2005/8/layout/chevron1"/>
    <dgm:cxn modelId="{30C1B5DE-3626-4968-A5AC-668D32A5092A}" type="presOf" srcId="{B5A10AE3-EA7A-4BC6-964D-63A602645C5E}" destId="{C6074D8A-E1E0-45B7-BC09-23DB548EFE9C}" srcOrd="0" destOrd="0" presId="urn:microsoft.com/office/officeart/2005/8/layout/chevron1"/>
    <dgm:cxn modelId="{3B7F7ADF-1740-4FB6-BD8B-FC6D48D4DE41}" srcId="{60E960A5-BA69-40D3-AA6F-ABE95AAAAB03}" destId="{AA821190-4407-48FB-8BEC-2C122A4589B3}" srcOrd="3" destOrd="0" parTransId="{BB62F497-4156-46D4-97EC-5D63693D3AB9}" sibTransId="{8864C00F-85AD-456A-8CFF-9523C0B99291}"/>
    <dgm:cxn modelId="{3F8DA9DF-DF74-4BE9-B6C9-5C66D0364AC1}" type="presOf" srcId="{C70291DE-44ED-4B77-87D7-5E9B743F8A8C}" destId="{786F3B7D-AB87-4223-8AFE-F765350827F0}" srcOrd="0" destOrd="0" presId="urn:microsoft.com/office/officeart/2005/8/layout/chevron1"/>
    <dgm:cxn modelId="{656883E1-8512-4420-9992-A11A38B3A968}" type="presOf" srcId="{86544858-E636-445E-A489-0820367C5022}" destId="{E384FCB6-8437-4A9C-8AF9-1D1B309CAEB3}" srcOrd="0" destOrd="1" presId="urn:microsoft.com/office/officeart/2005/8/layout/chevron1"/>
    <dgm:cxn modelId="{A0A4FEE6-4C12-4F3B-B43C-53E5C4955144}" type="presOf" srcId="{512291B0-0D09-4C70-AE78-0CEC8DAC57BB}" destId="{E384FCB6-8437-4A9C-8AF9-1D1B309CAEB3}" srcOrd="0" destOrd="3" presId="urn:microsoft.com/office/officeart/2005/8/layout/chevron1"/>
    <dgm:cxn modelId="{647EDCE7-D635-4748-B45D-30229DE0AACB}" type="presOf" srcId="{60E960A5-BA69-40D3-AA6F-ABE95AAAAB03}" destId="{F7630B0F-22D1-4F19-9D08-54B42FFFAF82}" srcOrd="0" destOrd="0" presId="urn:microsoft.com/office/officeart/2005/8/layout/chevron1"/>
    <dgm:cxn modelId="{B45ED2ED-D57E-4B17-97A1-512563B9DAA4}" type="presOf" srcId="{87CB9B7B-AAA7-4842-B936-268299508C2E}" destId="{E384FCB6-8437-4A9C-8AF9-1D1B309CAEB3}" srcOrd="0" destOrd="2" presId="urn:microsoft.com/office/officeart/2005/8/layout/chevron1"/>
    <dgm:cxn modelId="{7D745BF2-BF94-47DA-AC1C-4C24637AA3C0}" srcId="{72CD440B-88CD-4ED1-A489-31CAA003DF5C}" destId="{7A1BECFD-85F1-4721-ACEA-5F4DB391D471}" srcOrd="4" destOrd="0" parTransId="{591A5E1C-34EB-492E-AED4-6327DCF42948}" sibTransId="{998665C6-FDD9-4227-917E-C0566DA184F6}"/>
    <dgm:cxn modelId="{C27F57F3-3513-4A45-A7F9-B647139CBB4D}" srcId="{72CD440B-88CD-4ED1-A489-31CAA003DF5C}" destId="{D202AB0C-4261-4854-8165-CCD308FC9FE7}" srcOrd="0" destOrd="0" parTransId="{9D3E77D7-203A-4D82-AABA-8BAE8E3AC7D4}" sibTransId="{6DC07779-538F-49A2-B127-98679925EACA}"/>
    <dgm:cxn modelId="{9D2238F7-5093-4233-AD4A-CC34CCB7E72F}" srcId="{60E960A5-BA69-40D3-AA6F-ABE95AAAAB03}" destId="{72CD440B-88CD-4ED1-A489-31CAA003DF5C}" srcOrd="2" destOrd="0" parTransId="{673B5851-19BB-4B37-B33B-E7C143C6E9E6}" sibTransId="{938F84B9-58A6-4630-92F1-3407B3DEDA17}"/>
    <dgm:cxn modelId="{367DB8F7-096E-43FF-AFFC-351675E611EC}" type="presOf" srcId="{BFA08713-55E5-4DDC-B2FD-4F8BBEA84B2D}" destId="{9766092F-45BD-4AA8-9094-03BDA46B5633}" srcOrd="0" destOrd="2" presId="urn:microsoft.com/office/officeart/2005/8/layout/chevron1"/>
    <dgm:cxn modelId="{3E8D772C-63A9-4069-9961-7D05576FD1C8}" type="presParOf" srcId="{F7630B0F-22D1-4F19-9D08-54B42FFFAF82}" destId="{5CB4344D-9376-44E5-BB13-9D0EA3F2F8D2}" srcOrd="0" destOrd="0" presId="urn:microsoft.com/office/officeart/2005/8/layout/chevron1"/>
    <dgm:cxn modelId="{C01FDB41-F085-427C-BDBC-D5CAAD38B202}" type="presParOf" srcId="{5CB4344D-9376-44E5-BB13-9D0EA3F2F8D2}" destId="{95044FCC-5F6C-4332-87AA-B1189042A43C}" srcOrd="0" destOrd="0" presId="urn:microsoft.com/office/officeart/2005/8/layout/chevron1"/>
    <dgm:cxn modelId="{1170E842-06FC-42C7-84A5-2727CB857D6B}" type="presParOf" srcId="{5CB4344D-9376-44E5-BB13-9D0EA3F2F8D2}" destId="{534E3700-3850-4756-B552-526AABD9189F}" srcOrd="1" destOrd="0" presId="urn:microsoft.com/office/officeart/2005/8/layout/chevron1"/>
    <dgm:cxn modelId="{323A3DD1-702B-4E5B-8B89-9472C3F2410A}" type="presParOf" srcId="{F7630B0F-22D1-4F19-9D08-54B42FFFAF82}" destId="{06960DA9-E276-4C93-823E-A7DC18B8C812}" srcOrd="1" destOrd="0" presId="urn:microsoft.com/office/officeart/2005/8/layout/chevron1"/>
    <dgm:cxn modelId="{E79E36F9-5FF5-4B2F-B77D-5BAD315CCBAE}" type="presParOf" srcId="{F7630B0F-22D1-4F19-9D08-54B42FFFAF82}" destId="{42DA9BB5-3D00-44C8-B9E2-A8B8A3A602B3}" srcOrd="2" destOrd="0" presId="urn:microsoft.com/office/officeart/2005/8/layout/chevron1"/>
    <dgm:cxn modelId="{0189EC00-A13A-400F-913E-46031111FDBE}" type="presParOf" srcId="{42DA9BB5-3D00-44C8-B9E2-A8B8A3A602B3}" destId="{2B3BC76E-15A9-4E97-AE31-FB23B06EE294}" srcOrd="0" destOrd="0" presId="urn:microsoft.com/office/officeart/2005/8/layout/chevron1"/>
    <dgm:cxn modelId="{52EFA370-66AA-46C1-9A60-FAA5A62D1AE2}" type="presParOf" srcId="{42DA9BB5-3D00-44C8-B9E2-A8B8A3A602B3}" destId="{0172E582-34C9-4B2C-9017-705AED923118}" srcOrd="1" destOrd="0" presId="urn:microsoft.com/office/officeart/2005/8/layout/chevron1"/>
    <dgm:cxn modelId="{2217CC1F-CA0B-4E5B-BD85-8BD04D9C86EA}" type="presParOf" srcId="{F7630B0F-22D1-4F19-9D08-54B42FFFAF82}" destId="{6EE8341E-FC36-472F-A664-6A0B8436ECC7}" srcOrd="3" destOrd="0" presId="urn:microsoft.com/office/officeart/2005/8/layout/chevron1"/>
    <dgm:cxn modelId="{D274A7AE-0496-42D8-9216-6DA8F2835F9B}" type="presParOf" srcId="{F7630B0F-22D1-4F19-9D08-54B42FFFAF82}" destId="{454A604E-8F2A-4C50-B80F-18A1A0C84845}" srcOrd="4" destOrd="0" presId="urn:microsoft.com/office/officeart/2005/8/layout/chevron1"/>
    <dgm:cxn modelId="{6DE90FF0-B96B-4FB9-9AC8-DD5C184696DF}" type="presParOf" srcId="{454A604E-8F2A-4C50-B80F-18A1A0C84845}" destId="{88F34B6D-B31D-46CD-8B16-6EF36B8F3BCB}" srcOrd="0" destOrd="0" presId="urn:microsoft.com/office/officeart/2005/8/layout/chevron1"/>
    <dgm:cxn modelId="{927BD2EB-314D-4240-BF46-964B3F5B9D15}" type="presParOf" srcId="{454A604E-8F2A-4C50-B80F-18A1A0C84845}" destId="{9766092F-45BD-4AA8-9094-03BDA46B5633}" srcOrd="1" destOrd="0" presId="urn:microsoft.com/office/officeart/2005/8/layout/chevron1"/>
    <dgm:cxn modelId="{CBED7E8B-11D1-433C-9071-88B4C0B56A78}" type="presParOf" srcId="{F7630B0F-22D1-4F19-9D08-54B42FFFAF82}" destId="{9914BCE6-F8CC-462A-A3C5-8AC3625437CC}" srcOrd="5" destOrd="0" presId="urn:microsoft.com/office/officeart/2005/8/layout/chevron1"/>
    <dgm:cxn modelId="{4736DAF0-6526-4FE9-90FA-326AF71B054C}" type="presParOf" srcId="{F7630B0F-22D1-4F19-9D08-54B42FFFAF82}" destId="{F1A947CC-E5BF-4991-BBD0-8D76CF64E70E}" srcOrd="6" destOrd="0" presId="urn:microsoft.com/office/officeart/2005/8/layout/chevron1"/>
    <dgm:cxn modelId="{5D464F6A-E5EA-4EF3-9CED-DEA2D14FE1B3}" type="presParOf" srcId="{F1A947CC-E5BF-4991-BBD0-8D76CF64E70E}" destId="{933F6776-E4E8-4D1C-A2D3-F38512497A04}" srcOrd="0" destOrd="0" presId="urn:microsoft.com/office/officeart/2005/8/layout/chevron1"/>
    <dgm:cxn modelId="{FD4ECA33-B9F0-4796-BB54-F1B67F251565}" type="presParOf" srcId="{F1A947CC-E5BF-4991-BBD0-8D76CF64E70E}" destId="{E384FCB6-8437-4A9C-8AF9-1D1B309CAEB3}" srcOrd="1" destOrd="0" presId="urn:microsoft.com/office/officeart/2005/8/layout/chevron1"/>
    <dgm:cxn modelId="{4CC0613B-0733-4292-83FF-BD9DF251DCB8}" type="presParOf" srcId="{F7630B0F-22D1-4F19-9D08-54B42FFFAF82}" destId="{6B08D4D9-3749-4A8E-9C51-1E5B68A7B0B2}" srcOrd="7" destOrd="0" presId="urn:microsoft.com/office/officeart/2005/8/layout/chevron1"/>
    <dgm:cxn modelId="{26FF19FD-C3C1-400E-84DE-B7B1CF5003F6}" type="presParOf" srcId="{F7630B0F-22D1-4F19-9D08-54B42FFFAF82}" destId="{E0614130-DBCB-4E29-B7D8-BBD2D459D3DC}" srcOrd="8" destOrd="0" presId="urn:microsoft.com/office/officeart/2005/8/layout/chevron1"/>
    <dgm:cxn modelId="{F97DC4B9-0ECE-4340-BBEE-149BA5785C57}" type="presParOf" srcId="{E0614130-DBCB-4E29-B7D8-BBD2D459D3DC}" destId="{786F3B7D-AB87-4223-8AFE-F765350827F0}" srcOrd="0" destOrd="0" presId="urn:microsoft.com/office/officeart/2005/8/layout/chevron1"/>
    <dgm:cxn modelId="{57FB25F0-CC08-44FE-A00B-C4CB15A9692E}" type="presParOf" srcId="{E0614130-DBCB-4E29-B7D8-BBD2D459D3DC}" destId="{C6074D8A-E1E0-45B7-BC09-23DB548EFE9C}"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85931-6646-478F-B68B-1FCFE400329D}" type="doc">
      <dgm:prSet loTypeId="urn:microsoft.com/office/officeart/2005/8/layout/pyramid3" loCatId="pyramid" qsTypeId="urn:microsoft.com/office/officeart/2005/8/quickstyle/simple1" qsCatId="simple" csTypeId="urn:microsoft.com/office/officeart/2005/8/colors/colorful1" csCatId="colorful" phldr="1"/>
      <dgm:spPr/>
    </dgm:pt>
    <dgm:pt modelId="{D90D5D31-D0EB-4A5D-84C8-2375FE13272F}">
      <dgm:prSet phldrT="[Text]" custT="1"/>
      <dgm:spPr/>
      <dgm:t>
        <a:bodyPr/>
        <a:lstStyle/>
        <a:p>
          <a:r>
            <a:rPr lang="en-US" sz="2400" dirty="0">
              <a:solidFill>
                <a:schemeClr val="bg1"/>
              </a:solidFill>
            </a:rPr>
            <a:t>Open-ended Questions</a:t>
          </a:r>
        </a:p>
      </dgm:t>
    </dgm:pt>
    <dgm:pt modelId="{ADC3B1A3-DA85-4E36-8F79-C967B7E6E886}" type="parTrans" cxnId="{03C8049B-0D91-4EBB-8945-475855B03E3A}">
      <dgm:prSet/>
      <dgm:spPr/>
      <dgm:t>
        <a:bodyPr/>
        <a:lstStyle/>
        <a:p>
          <a:endParaRPr lang="en-US"/>
        </a:p>
      </dgm:t>
    </dgm:pt>
    <dgm:pt modelId="{23066B63-D164-451A-AFCA-548A1C7CE167}" type="sibTrans" cxnId="{03C8049B-0D91-4EBB-8945-475855B03E3A}">
      <dgm:prSet/>
      <dgm:spPr/>
      <dgm:t>
        <a:bodyPr/>
        <a:lstStyle/>
        <a:p>
          <a:endParaRPr lang="en-US"/>
        </a:p>
      </dgm:t>
    </dgm:pt>
    <dgm:pt modelId="{79AAF483-E49B-42C4-AC8D-FFA5A5B7B43F}">
      <dgm:prSet phldrT="[Text]" custT="1"/>
      <dgm:spPr/>
      <dgm:t>
        <a:bodyPr/>
        <a:lstStyle/>
        <a:p>
          <a:r>
            <a:rPr lang="en-US" sz="2400"/>
            <a:t>Probing Questions</a:t>
          </a:r>
          <a:endParaRPr lang="en-US" sz="2400" dirty="0"/>
        </a:p>
      </dgm:t>
    </dgm:pt>
    <dgm:pt modelId="{52FFA2AE-00A6-4D18-8830-FFFA56BDCCED}" type="parTrans" cxnId="{DDD5D82A-130C-464E-B6D2-9A2AE0BE3819}">
      <dgm:prSet/>
      <dgm:spPr/>
      <dgm:t>
        <a:bodyPr/>
        <a:lstStyle/>
        <a:p>
          <a:endParaRPr lang="en-US"/>
        </a:p>
      </dgm:t>
    </dgm:pt>
    <dgm:pt modelId="{D0579D3A-5412-41B0-89B9-35CE9E23D57E}" type="sibTrans" cxnId="{DDD5D82A-130C-464E-B6D2-9A2AE0BE3819}">
      <dgm:prSet/>
      <dgm:spPr/>
      <dgm:t>
        <a:bodyPr/>
        <a:lstStyle/>
        <a:p>
          <a:endParaRPr lang="en-US"/>
        </a:p>
      </dgm:t>
    </dgm:pt>
    <dgm:pt modelId="{91318FD5-024C-49D1-B9F7-685F3E655BF8}">
      <dgm:prSet phldrT="[Text]" custT="1"/>
      <dgm:spPr/>
      <dgm:t>
        <a:bodyPr/>
        <a:lstStyle/>
        <a:p>
          <a:r>
            <a:rPr lang="en-US" sz="2400" dirty="0"/>
            <a:t>Closed Questions</a:t>
          </a:r>
        </a:p>
      </dgm:t>
    </dgm:pt>
    <dgm:pt modelId="{4CC4B3B8-1122-4FAA-8C1D-030C50C42501}" type="parTrans" cxnId="{F43C71F5-79A3-4EF8-B990-F32438E91279}">
      <dgm:prSet/>
      <dgm:spPr/>
      <dgm:t>
        <a:bodyPr/>
        <a:lstStyle/>
        <a:p>
          <a:endParaRPr lang="en-US"/>
        </a:p>
      </dgm:t>
    </dgm:pt>
    <dgm:pt modelId="{1C8110A4-11D9-4329-BF37-500100AA04C2}" type="sibTrans" cxnId="{F43C71F5-79A3-4EF8-B990-F32438E91279}">
      <dgm:prSet/>
      <dgm:spPr/>
      <dgm:t>
        <a:bodyPr/>
        <a:lstStyle/>
        <a:p>
          <a:endParaRPr lang="en-US"/>
        </a:p>
      </dgm:t>
    </dgm:pt>
    <dgm:pt modelId="{F3CABDEB-54BF-4F84-9279-6C863AD83C67}" type="pres">
      <dgm:prSet presAssocID="{83985931-6646-478F-B68B-1FCFE400329D}" presName="Name0" presStyleCnt="0">
        <dgm:presLayoutVars>
          <dgm:dir/>
          <dgm:animLvl val="lvl"/>
          <dgm:resizeHandles val="exact"/>
        </dgm:presLayoutVars>
      </dgm:prSet>
      <dgm:spPr/>
    </dgm:pt>
    <dgm:pt modelId="{4A27E0E6-63C4-4FEB-9FAE-7A1EC57EEE35}" type="pres">
      <dgm:prSet presAssocID="{D90D5D31-D0EB-4A5D-84C8-2375FE13272F}" presName="Name8" presStyleCnt="0"/>
      <dgm:spPr/>
    </dgm:pt>
    <dgm:pt modelId="{2F01EED4-79E1-4CD3-AEC4-6F63A6B15447}" type="pres">
      <dgm:prSet presAssocID="{D90D5D31-D0EB-4A5D-84C8-2375FE13272F}" presName="level" presStyleLbl="node1" presStyleIdx="0" presStyleCnt="3" custLinFactNeighborX="-510" custLinFactNeighborY="1702">
        <dgm:presLayoutVars>
          <dgm:chMax val="1"/>
          <dgm:bulletEnabled val="1"/>
        </dgm:presLayoutVars>
      </dgm:prSet>
      <dgm:spPr/>
    </dgm:pt>
    <dgm:pt modelId="{EFAF5D4A-3DC9-45B0-899C-102EEB488C85}" type="pres">
      <dgm:prSet presAssocID="{D90D5D31-D0EB-4A5D-84C8-2375FE13272F}" presName="levelTx" presStyleLbl="revTx" presStyleIdx="0" presStyleCnt="0">
        <dgm:presLayoutVars>
          <dgm:chMax val="1"/>
          <dgm:bulletEnabled val="1"/>
        </dgm:presLayoutVars>
      </dgm:prSet>
      <dgm:spPr/>
    </dgm:pt>
    <dgm:pt modelId="{8BF6BE48-E3CA-4704-9178-2DBFA5438AF4}" type="pres">
      <dgm:prSet presAssocID="{79AAF483-E49B-42C4-AC8D-FFA5A5B7B43F}" presName="Name8" presStyleCnt="0"/>
      <dgm:spPr/>
    </dgm:pt>
    <dgm:pt modelId="{75742D73-135D-452F-95E5-A9A399A4F38E}" type="pres">
      <dgm:prSet presAssocID="{79AAF483-E49B-42C4-AC8D-FFA5A5B7B43F}" presName="level" presStyleLbl="node1" presStyleIdx="1" presStyleCnt="3">
        <dgm:presLayoutVars>
          <dgm:chMax val="1"/>
          <dgm:bulletEnabled val="1"/>
        </dgm:presLayoutVars>
      </dgm:prSet>
      <dgm:spPr/>
    </dgm:pt>
    <dgm:pt modelId="{A2E3D66F-66A8-4A55-AC77-D5A775FDAE6D}" type="pres">
      <dgm:prSet presAssocID="{79AAF483-E49B-42C4-AC8D-FFA5A5B7B43F}" presName="levelTx" presStyleLbl="revTx" presStyleIdx="0" presStyleCnt="0">
        <dgm:presLayoutVars>
          <dgm:chMax val="1"/>
          <dgm:bulletEnabled val="1"/>
        </dgm:presLayoutVars>
      </dgm:prSet>
      <dgm:spPr/>
    </dgm:pt>
    <dgm:pt modelId="{427166C9-EE8D-46C5-8F4C-CB8A912E321B}" type="pres">
      <dgm:prSet presAssocID="{91318FD5-024C-49D1-B9F7-685F3E655BF8}" presName="Name8" presStyleCnt="0"/>
      <dgm:spPr/>
    </dgm:pt>
    <dgm:pt modelId="{99CFD327-0A51-4F24-B8B1-09545B9856C3}" type="pres">
      <dgm:prSet presAssocID="{91318FD5-024C-49D1-B9F7-685F3E655BF8}" presName="level" presStyleLbl="node1" presStyleIdx="2" presStyleCnt="3">
        <dgm:presLayoutVars>
          <dgm:chMax val="1"/>
          <dgm:bulletEnabled val="1"/>
        </dgm:presLayoutVars>
      </dgm:prSet>
      <dgm:spPr/>
    </dgm:pt>
    <dgm:pt modelId="{DA55568C-08AA-4E67-9DCD-895298B01062}" type="pres">
      <dgm:prSet presAssocID="{91318FD5-024C-49D1-B9F7-685F3E655BF8}" presName="levelTx" presStyleLbl="revTx" presStyleIdx="0" presStyleCnt="0">
        <dgm:presLayoutVars>
          <dgm:chMax val="1"/>
          <dgm:bulletEnabled val="1"/>
        </dgm:presLayoutVars>
      </dgm:prSet>
      <dgm:spPr/>
    </dgm:pt>
  </dgm:ptLst>
  <dgm:cxnLst>
    <dgm:cxn modelId="{9B35580F-5D11-4030-9BAA-053273F12756}" type="presOf" srcId="{83985931-6646-478F-B68B-1FCFE400329D}" destId="{F3CABDEB-54BF-4F84-9279-6C863AD83C67}" srcOrd="0" destOrd="0" presId="urn:microsoft.com/office/officeart/2005/8/layout/pyramid3"/>
    <dgm:cxn modelId="{2B4F8B15-387B-4ABD-919B-3156D468F082}" type="presOf" srcId="{91318FD5-024C-49D1-B9F7-685F3E655BF8}" destId="{99CFD327-0A51-4F24-B8B1-09545B9856C3}" srcOrd="0" destOrd="0" presId="urn:microsoft.com/office/officeart/2005/8/layout/pyramid3"/>
    <dgm:cxn modelId="{DDD5D82A-130C-464E-B6D2-9A2AE0BE3819}" srcId="{83985931-6646-478F-B68B-1FCFE400329D}" destId="{79AAF483-E49B-42C4-AC8D-FFA5A5B7B43F}" srcOrd="1" destOrd="0" parTransId="{52FFA2AE-00A6-4D18-8830-FFFA56BDCCED}" sibTransId="{D0579D3A-5412-41B0-89B9-35CE9E23D57E}"/>
    <dgm:cxn modelId="{C51AAD9A-4343-4989-A3D5-F952BC9BC9DA}" type="presOf" srcId="{79AAF483-E49B-42C4-AC8D-FFA5A5B7B43F}" destId="{A2E3D66F-66A8-4A55-AC77-D5A775FDAE6D}" srcOrd="1" destOrd="0" presId="urn:microsoft.com/office/officeart/2005/8/layout/pyramid3"/>
    <dgm:cxn modelId="{03C8049B-0D91-4EBB-8945-475855B03E3A}" srcId="{83985931-6646-478F-B68B-1FCFE400329D}" destId="{D90D5D31-D0EB-4A5D-84C8-2375FE13272F}" srcOrd="0" destOrd="0" parTransId="{ADC3B1A3-DA85-4E36-8F79-C967B7E6E886}" sibTransId="{23066B63-D164-451A-AFCA-548A1C7CE167}"/>
    <dgm:cxn modelId="{7A34B5B4-F903-481F-B649-717B3888E75E}" type="presOf" srcId="{D90D5D31-D0EB-4A5D-84C8-2375FE13272F}" destId="{EFAF5D4A-3DC9-45B0-899C-102EEB488C85}" srcOrd="1" destOrd="0" presId="urn:microsoft.com/office/officeart/2005/8/layout/pyramid3"/>
    <dgm:cxn modelId="{8665F9B8-D3EC-4B79-889E-D9F1ED34BD29}" type="presOf" srcId="{79AAF483-E49B-42C4-AC8D-FFA5A5B7B43F}" destId="{75742D73-135D-452F-95E5-A9A399A4F38E}" srcOrd="0" destOrd="0" presId="urn:microsoft.com/office/officeart/2005/8/layout/pyramid3"/>
    <dgm:cxn modelId="{8D9B9DD2-FF9B-4BD2-B0B8-530148E83825}" type="presOf" srcId="{D90D5D31-D0EB-4A5D-84C8-2375FE13272F}" destId="{2F01EED4-79E1-4CD3-AEC4-6F63A6B15447}" srcOrd="0" destOrd="0" presId="urn:microsoft.com/office/officeart/2005/8/layout/pyramid3"/>
    <dgm:cxn modelId="{1977E3D8-A774-4671-976F-77B2FC857A6C}" type="presOf" srcId="{91318FD5-024C-49D1-B9F7-685F3E655BF8}" destId="{DA55568C-08AA-4E67-9DCD-895298B01062}" srcOrd="1" destOrd="0" presId="urn:microsoft.com/office/officeart/2005/8/layout/pyramid3"/>
    <dgm:cxn modelId="{F43C71F5-79A3-4EF8-B990-F32438E91279}" srcId="{83985931-6646-478F-B68B-1FCFE400329D}" destId="{91318FD5-024C-49D1-B9F7-685F3E655BF8}" srcOrd="2" destOrd="0" parTransId="{4CC4B3B8-1122-4FAA-8C1D-030C50C42501}" sibTransId="{1C8110A4-11D9-4329-BF37-500100AA04C2}"/>
    <dgm:cxn modelId="{371068D8-3CEC-426C-B070-9E2A8F2165AA}" type="presParOf" srcId="{F3CABDEB-54BF-4F84-9279-6C863AD83C67}" destId="{4A27E0E6-63C4-4FEB-9FAE-7A1EC57EEE35}" srcOrd="0" destOrd="0" presId="urn:microsoft.com/office/officeart/2005/8/layout/pyramid3"/>
    <dgm:cxn modelId="{A779E498-08C0-47EA-8C04-24D00CBC5EF8}" type="presParOf" srcId="{4A27E0E6-63C4-4FEB-9FAE-7A1EC57EEE35}" destId="{2F01EED4-79E1-4CD3-AEC4-6F63A6B15447}" srcOrd="0" destOrd="0" presId="urn:microsoft.com/office/officeart/2005/8/layout/pyramid3"/>
    <dgm:cxn modelId="{179799FE-5B7B-4B7A-8091-026626DE7842}" type="presParOf" srcId="{4A27E0E6-63C4-4FEB-9FAE-7A1EC57EEE35}" destId="{EFAF5D4A-3DC9-45B0-899C-102EEB488C85}" srcOrd="1" destOrd="0" presId="urn:microsoft.com/office/officeart/2005/8/layout/pyramid3"/>
    <dgm:cxn modelId="{188F0E6D-EC5E-4C2D-BBF2-09BBE2C94A1C}" type="presParOf" srcId="{F3CABDEB-54BF-4F84-9279-6C863AD83C67}" destId="{8BF6BE48-E3CA-4704-9178-2DBFA5438AF4}" srcOrd="1" destOrd="0" presId="urn:microsoft.com/office/officeart/2005/8/layout/pyramid3"/>
    <dgm:cxn modelId="{222273E5-C83B-42A3-9E08-241CD34895C0}" type="presParOf" srcId="{8BF6BE48-E3CA-4704-9178-2DBFA5438AF4}" destId="{75742D73-135D-452F-95E5-A9A399A4F38E}" srcOrd="0" destOrd="0" presId="urn:microsoft.com/office/officeart/2005/8/layout/pyramid3"/>
    <dgm:cxn modelId="{9AC53BD8-49A8-4AEA-BF59-ABC89509E5DF}" type="presParOf" srcId="{8BF6BE48-E3CA-4704-9178-2DBFA5438AF4}" destId="{A2E3D66F-66A8-4A55-AC77-D5A775FDAE6D}" srcOrd="1" destOrd="0" presId="urn:microsoft.com/office/officeart/2005/8/layout/pyramid3"/>
    <dgm:cxn modelId="{3567B228-3973-47F8-A5A9-6CCF7005D45D}" type="presParOf" srcId="{F3CABDEB-54BF-4F84-9279-6C863AD83C67}" destId="{427166C9-EE8D-46C5-8F4C-CB8A912E321B}" srcOrd="2" destOrd="0" presId="urn:microsoft.com/office/officeart/2005/8/layout/pyramid3"/>
    <dgm:cxn modelId="{3BBA4F68-F301-4142-93C2-7E0D52A93295}" type="presParOf" srcId="{427166C9-EE8D-46C5-8F4C-CB8A912E321B}" destId="{99CFD327-0A51-4F24-B8B1-09545B9856C3}" srcOrd="0" destOrd="0" presId="urn:microsoft.com/office/officeart/2005/8/layout/pyramid3"/>
    <dgm:cxn modelId="{2A563C66-C8C7-41EF-B765-61DDD4E49111}" type="presParOf" srcId="{427166C9-EE8D-46C5-8F4C-CB8A912E321B}" destId="{DA55568C-08AA-4E67-9DCD-895298B01062}"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985931-6646-478F-B68B-1FCFE400329D}" type="doc">
      <dgm:prSet loTypeId="urn:microsoft.com/office/officeart/2005/8/layout/pyramid3" loCatId="pyramid" qsTypeId="urn:microsoft.com/office/officeart/2005/8/quickstyle/simple1" qsCatId="simple" csTypeId="urn:microsoft.com/office/officeart/2005/8/colors/colorful1" csCatId="colorful" phldr="1"/>
      <dgm:spPr/>
    </dgm:pt>
    <dgm:pt modelId="{D90D5D31-D0EB-4A5D-84C8-2375FE13272F}">
      <dgm:prSet phldrT="[Text]" custT="1"/>
      <dgm:spPr/>
      <dgm:t>
        <a:bodyPr/>
        <a:lstStyle/>
        <a:p>
          <a:r>
            <a:rPr lang="en-US" sz="2400" dirty="0">
              <a:solidFill>
                <a:schemeClr val="bg1"/>
              </a:solidFill>
            </a:rPr>
            <a:t>Open-ended Questions</a:t>
          </a:r>
        </a:p>
      </dgm:t>
    </dgm:pt>
    <dgm:pt modelId="{ADC3B1A3-DA85-4E36-8F79-C967B7E6E886}" type="parTrans" cxnId="{03C8049B-0D91-4EBB-8945-475855B03E3A}">
      <dgm:prSet/>
      <dgm:spPr/>
      <dgm:t>
        <a:bodyPr/>
        <a:lstStyle/>
        <a:p>
          <a:endParaRPr lang="en-US"/>
        </a:p>
      </dgm:t>
    </dgm:pt>
    <dgm:pt modelId="{23066B63-D164-451A-AFCA-548A1C7CE167}" type="sibTrans" cxnId="{03C8049B-0D91-4EBB-8945-475855B03E3A}">
      <dgm:prSet/>
      <dgm:spPr/>
      <dgm:t>
        <a:bodyPr/>
        <a:lstStyle/>
        <a:p>
          <a:endParaRPr lang="en-US"/>
        </a:p>
      </dgm:t>
    </dgm:pt>
    <dgm:pt modelId="{79AAF483-E49B-42C4-AC8D-FFA5A5B7B43F}">
      <dgm:prSet phldrT="[Text]" custT="1"/>
      <dgm:spPr/>
      <dgm:t>
        <a:bodyPr/>
        <a:lstStyle/>
        <a:p>
          <a:r>
            <a:rPr lang="en-US" sz="2400" dirty="0"/>
            <a:t>Probing Questions</a:t>
          </a:r>
        </a:p>
      </dgm:t>
    </dgm:pt>
    <dgm:pt modelId="{52FFA2AE-00A6-4D18-8830-FFFA56BDCCED}" type="parTrans" cxnId="{DDD5D82A-130C-464E-B6D2-9A2AE0BE3819}">
      <dgm:prSet/>
      <dgm:spPr/>
      <dgm:t>
        <a:bodyPr/>
        <a:lstStyle/>
        <a:p>
          <a:endParaRPr lang="en-US"/>
        </a:p>
      </dgm:t>
    </dgm:pt>
    <dgm:pt modelId="{D0579D3A-5412-41B0-89B9-35CE9E23D57E}" type="sibTrans" cxnId="{DDD5D82A-130C-464E-B6D2-9A2AE0BE3819}">
      <dgm:prSet/>
      <dgm:spPr/>
      <dgm:t>
        <a:bodyPr/>
        <a:lstStyle/>
        <a:p>
          <a:endParaRPr lang="en-US"/>
        </a:p>
      </dgm:t>
    </dgm:pt>
    <dgm:pt modelId="{91318FD5-024C-49D1-B9F7-685F3E655BF8}">
      <dgm:prSet phldrT="[Text]" custT="1"/>
      <dgm:spPr/>
      <dgm:t>
        <a:bodyPr/>
        <a:lstStyle/>
        <a:p>
          <a:r>
            <a:rPr lang="en-US" sz="2400" dirty="0"/>
            <a:t>Closed Questions</a:t>
          </a:r>
        </a:p>
      </dgm:t>
    </dgm:pt>
    <dgm:pt modelId="{4CC4B3B8-1122-4FAA-8C1D-030C50C42501}" type="parTrans" cxnId="{F43C71F5-79A3-4EF8-B990-F32438E91279}">
      <dgm:prSet/>
      <dgm:spPr/>
      <dgm:t>
        <a:bodyPr/>
        <a:lstStyle/>
        <a:p>
          <a:endParaRPr lang="en-US"/>
        </a:p>
      </dgm:t>
    </dgm:pt>
    <dgm:pt modelId="{1C8110A4-11D9-4329-BF37-500100AA04C2}" type="sibTrans" cxnId="{F43C71F5-79A3-4EF8-B990-F32438E91279}">
      <dgm:prSet/>
      <dgm:spPr/>
      <dgm:t>
        <a:bodyPr/>
        <a:lstStyle/>
        <a:p>
          <a:endParaRPr lang="en-US"/>
        </a:p>
      </dgm:t>
    </dgm:pt>
    <dgm:pt modelId="{F3CABDEB-54BF-4F84-9279-6C863AD83C67}" type="pres">
      <dgm:prSet presAssocID="{83985931-6646-478F-B68B-1FCFE400329D}" presName="Name0" presStyleCnt="0">
        <dgm:presLayoutVars>
          <dgm:dir/>
          <dgm:animLvl val="lvl"/>
          <dgm:resizeHandles val="exact"/>
        </dgm:presLayoutVars>
      </dgm:prSet>
      <dgm:spPr/>
    </dgm:pt>
    <dgm:pt modelId="{4A27E0E6-63C4-4FEB-9FAE-7A1EC57EEE35}" type="pres">
      <dgm:prSet presAssocID="{D90D5D31-D0EB-4A5D-84C8-2375FE13272F}" presName="Name8" presStyleCnt="0"/>
      <dgm:spPr/>
    </dgm:pt>
    <dgm:pt modelId="{2F01EED4-79E1-4CD3-AEC4-6F63A6B15447}" type="pres">
      <dgm:prSet presAssocID="{D90D5D31-D0EB-4A5D-84C8-2375FE13272F}" presName="level" presStyleLbl="node1" presStyleIdx="0" presStyleCnt="3" custLinFactNeighborX="-510" custLinFactNeighborY="1702">
        <dgm:presLayoutVars>
          <dgm:chMax val="1"/>
          <dgm:bulletEnabled val="1"/>
        </dgm:presLayoutVars>
      </dgm:prSet>
      <dgm:spPr/>
    </dgm:pt>
    <dgm:pt modelId="{EFAF5D4A-3DC9-45B0-899C-102EEB488C85}" type="pres">
      <dgm:prSet presAssocID="{D90D5D31-D0EB-4A5D-84C8-2375FE13272F}" presName="levelTx" presStyleLbl="revTx" presStyleIdx="0" presStyleCnt="0">
        <dgm:presLayoutVars>
          <dgm:chMax val="1"/>
          <dgm:bulletEnabled val="1"/>
        </dgm:presLayoutVars>
      </dgm:prSet>
      <dgm:spPr/>
    </dgm:pt>
    <dgm:pt modelId="{8BF6BE48-E3CA-4704-9178-2DBFA5438AF4}" type="pres">
      <dgm:prSet presAssocID="{79AAF483-E49B-42C4-AC8D-FFA5A5B7B43F}" presName="Name8" presStyleCnt="0"/>
      <dgm:spPr/>
    </dgm:pt>
    <dgm:pt modelId="{75742D73-135D-452F-95E5-A9A399A4F38E}" type="pres">
      <dgm:prSet presAssocID="{79AAF483-E49B-42C4-AC8D-FFA5A5B7B43F}" presName="level" presStyleLbl="node1" presStyleIdx="1" presStyleCnt="3">
        <dgm:presLayoutVars>
          <dgm:chMax val="1"/>
          <dgm:bulletEnabled val="1"/>
        </dgm:presLayoutVars>
      </dgm:prSet>
      <dgm:spPr/>
    </dgm:pt>
    <dgm:pt modelId="{A2E3D66F-66A8-4A55-AC77-D5A775FDAE6D}" type="pres">
      <dgm:prSet presAssocID="{79AAF483-E49B-42C4-AC8D-FFA5A5B7B43F}" presName="levelTx" presStyleLbl="revTx" presStyleIdx="0" presStyleCnt="0">
        <dgm:presLayoutVars>
          <dgm:chMax val="1"/>
          <dgm:bulletEnabled val="1"/>
        </dgm:presLayoutVars>
      </dgm:prSet>
      <dgm:spPr/>
    </dgm:pt>
    <dgm:pt modelId="{427166C9-EE8D-46C5-8F4C-CB8A912E321B}" type="pres">
      <dgm:prSet presAssocID="{91318FD5-024C-49D1-B9F7-685F3E655BF8}" presName="Name8" presStyleCnt="0"/>
      <dgm:spPr/>
    </dgm:pt>
    <dgm:pt modelId="{99CFD327-0A51-4F24-B8B1-09545B9856C3}" type="pres">
      <dgm:prSet presAssocID="{91318FD5-024C-49D1-B9F7-685F3E655BF8}" presName="level" presStyleLbl="node1" presStyleIdx="2" presStyleCnt="3">
        <dgm:presLayoutVars>
          <dgm:chMax val="1"/>
          <dgm:bulletEnabled val="1"/>
        </dgm:presLayoutVars>
      </dgm:prSet>
      <dgm:spPr/>
    </dgm:pt>
    <dgm:pt modelId="{DA55568C-08AA-4E67-9DCD-895298B01062}" type="pres">
      <dgm:prSet presAssocID="{91318FD5-024C-49D1-B9F7-685F3E655BF8}" presName="levelTx" presStyleLbl="revTx" presStyleIdx="0" presStyleCnt="0">
        <dgm:presLayoutVars>
          <dgm:chMax val="1"/>
          <dgm:bulletEnabled val="1"/>
        </dgm:presLayoutVars>
      </dgm:prSet>
      <dgm:spPr/>
    </dgm:pt>
  </dgm:ptLst>
  <dgm:cxnLst>
    <dgm:cxn modelId="{9B35580F-5D11-4030-9BAA-053273F12756}" type="presOf" srcId="{83985931-6646-478F-B68B-1FCFE400329D}" destId="{F3CABDEB-54BF-4F84-9279-6C863AD83C67}" srcOrd="0" destOrd="0" presId="urn:microsoft.com/office/officeart/2005/8/layout/pyramid3"/>
    <dgm:cxn modelId="{2B4F8B15-387B-4ABD-919B-3156D468F082}" type="presOf" srcId="{91318FD5-024C-49D1-B9F7-685F3E655BF8}" destId="{99CFD327-0A51-4F24-B8B1-09545B9856C3}" srcOrd="0" destOrd="0" presId="urn:microsoft.com/office/officeart/2005/8/layout/pyramid3"/>
    <dgm:cxn modelId="{DDD5D82A-130C-464E-B6D2-9A2AE0BE3819}" srcId="{83985931-6646-478F-B68B-1FCFE400329D}" destId="{79AAF483-E49B-42C4-AC8D-FFA5A5B7B43F}" srcOrd="1" destOrd="0" parTransId="{52FFA2AE-00A6-4D18-8830-FFFA56BDCCED}" sibTransId="{D0579D3A-5412-41B0-89B9-35CE9E23D57E}"/>
    <dgm:cxn modelId="{C51AAD9A-4343-4989-A3D5-F952BC9BC9DA}" type="presOf" srcId="{79AAF483-E49B-42C4-AC8D-FFA5A5B7B43F}" destId="{A2E3D66F-66A8-4A55-AC77-D5A775FDAE6D}" srcOrd="1" destOrd="0" presId="urn:microsoft.com/office/officeart/2005/8/layout/pyramid3"/>
    <dgm:cxn modelId="{03C8049B-0D91-4EBB-8945-475855B03E3A}" srcId="{83985931-6646-478F-B68B-1FCFE400329D}" destId="{D90D5D31-D0EB-4A5D-84C8-2375FE13272F}" srcOrd="0" destOrd="0" parTransId="{ADC3B1A3-DA85-4E36-8F79-C967B7E6E886}" sibTransId="{23066B63-D164-451A-AFCA-548A1C7CE167}"/>
    <dgm:cxn modelId="{7A34B5B4-F903-481F-B649-717B3888E75E}" type="presOf" srcId="{D90D5D31-D0EB-4A5D-84C8-2375FE13272F}" destId="{EFAF5D4A-3DC9-45B0-899C-102EEB488C85}" srcOrd="1" destOrd="0" presId="urn:microsoft.com/office/officeart/2005/8/layout/pyramid3"/>
    <dgm:cxn modelId="{8665F9B8-D3EC-4B79-889E-D9F1ED34BD29}" type="presOf" srcId="{79AAF483-E49B-42C4-AC8D-FFA5A5B7B43F}" destId="{75742D73-135D-452F-95E5-A9A399A4F38E}" srcOrd="0" destOrd="0" presId="urn:microsoft.com/office/officeart/2005/8/layout/pyramid3"/>
    <dgm:cxn modelId="{8D9B9DD2-FF9B-4BD2-B0B8-530148E83825}" type="presOf" srcId="{D90D5D31-D0EB-4A5D-84C8-2375FE13272F}" destId="{2F01EED4-79E1-4CD3-AEC4-6F63A6B15447}" srcOrd="0" destOrd="0" presId="urn:microsoft.com/office/officeart/2005/8/layout/pyramid3"/>
    <dgm:cxn modelId="{1977E3D8-A774-4671-976F-77B2FC857A6C}" type="presOf" srcId="{91318FD5-024C-49D1-B9F7-685F3E655BF8}" destId="{DA55568C-08AA-4E67-9DCD-895298B01062}" srcOrd="1" destOrd="0" presId="urn:microsoft.com/office/officeart/2005/8/layout/pyramid3"/>
    <dgm:cxn modelId="{F43C71F5-79A3-4EF8-B990-F32438E91279}" srcId="{83985931-6646-478F-B68B-1FCFE400329D}" destId="{91318FD5-024C-49D1-B9F7-685F3E655BF8}" srcOrd="2" destOrd="0" parTransId="{4CC4B3B8-1122-4FAA-8C1D-030C50C42501}" sibTransId="{1C8110A4-11D9-4329-BF37-500100AA04C2}"/>
    <dgm:cxn modelId="{371068D8-3CEC-426C-B070-9E2A8F2165AA}" type="presParOf" srcId="{F3CABDEB-54BF-4F84-9279-6C863AD83C67}" destId="{4A27E0E6-63C4-4FEB-9FAE-7A1EC57EEE35}" srcOrd="0" destOrd="0" presId="urn:microsoft.com/office/officeart/2005/8/layout/pyramid3"/>
    <dgm:cxn modelId="{A779E498-08C0-47EA-8C04-24D00CBC5EF8}" type="presParOf" srcId="{4A27E0E6-63C4-4FEB-9FAE-7A1EC57EEE35}" destId="{2F01EED4-79E1-4CD3-AEC4-6F63A6B15447}" srcOrd="0" destOrd="0" presId="urn:microsoft.com/office/officeart/2005/8/layout/pyramid3"/>
    <dgm:cxn modelId="{179799FE-5B7B-4B7A-8091-026626DE7842}" type="presParOf" srcId="{4A27E0E6-63C4-4FEB-9FAE-7A1EC57EEE35}" destId="{EFAF5D4A-3DC9-45B0-899C-102EEB488C85}" srcOrd="1" destOrd="0" presId="urn:microsoft.com/office/officeart/2005/8/layout/pyramid3"/>
    <dgm:cxn modelId="{188F0E6D-EC5E-4C2D-BBF2-09BBE2C94A1C}" type="presParOf" srcId="{F3CABDEB-54BF-4F84-9279-6C863AD83C67}" destId="{8BF6BE48-E3CA-4704-9178-2DBFA5438AF4}" srcOrd="1" destOrd="0" presId="urn:microsoft.com/office/officeart/2005/8/layout/pyramid3"/>
    <dgm:cxn modelId="{222273E5-C83B-42A3-9E08-241CD34895C0}" type="presParOf" srcId="{8BF6BE48-E3CA-4704-9178-2DBFA5438AF4}" destId="{75742D73-135D-452F-95E5-A9A399A4F38E}" srcOrd="0" destOrd="0" presId="urn:microsoft.com/office/officeart/2005/8/layout/pyramid3"/>
    <dgm:cxn modelId="{9AC53BD8-49A8-4AEA-BF59-ABC89509E5DF}" type="presParOf" srcId="{8BF6BE48-E3CA-4704-9178-2DBFA5438AF4}" destId="{A2E3D66F-66A8-4A55-AC77-D5A775FDAE6D}" srcOrd="1" destOrd="0" presId="urn:microsoft.com/office/officeart/2005/8/layout/pyramid3"/>
    <dgm:cxn modelId="{3567B228-3973-47F8-A5A9-6CCF7005D45D}" type="presParOf" srcId="{F3CABDEB-54BF-4F84-9279-6C863AD83C67}" destId="{427166C9-EE8D-46C5-8F4C-CB8A912E321B}" srcOrd="2" destOrd="0" presId="urn:microsoft.com/office/officeart/2005/8/layout/pyramid3"/>
    <dgm:cxn modelId="{3BBA4F68-F301-4142-93C2-7E0D52A93295}" type="presParOf" srcId="{427166C9-EE8D-46C5-8F4C-CB8A912E321B}" destId="{99CFD327-0A51-4F24-B8B1-09545B9856C3}" srcOrd="0" destOrd="0" presId="urn:microsoft.com/office/officeart/2005/8/layout/pyramid3"/>
    <dgm:cxn modelId="{2A563C66-C8C7-41EF-B765-61DDD4E49111}" type="presParOf" srcId="{427166C9-EE8D-46C5-8F4C-CB8A912E321B}" destId="{DA55568C-08AA-4E67-9DCD-895298B01062}"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44FCC-5F6C-4332-87AA-B1189042A43C}">
      <dsp:nvSpPr>
        <dsp:cNvPr id="0" name=""/>
        <dsp:cNvSpPr/>
      </dsp:nvSpPr>
      <dsp:spPr>
        <a:xfrm>
          <a:off x="4065" y="123534"/>
          <a:ext cx="1864718" cy="74588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Incident</a:t>
          </a:r>
        </a:p>
      </dsp:txBody>
      <dsp:txXfrm>
        <a:off x="377009" y="123534"/>
        <a:ext cx="1118831" cy="745887"/>
      </dsp:txXfrm>
    </dsp:sp>
    <dsp:sp modelId="{534E3700-3850-4756-B552-526AABD9189F}">
      <dsp:nvSpPr>
        <dsp:cNvPr id="0" name=""/>
        <dsp:cNvSpPr/>
      </dsp:nvSpPr>
      <dsp:spPr>
        <a:xfrm>
          <a:off x="4065" y="962658"/>
          <a:ext cx="1491774" cy="34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1200"/>
            </a:spcAft>
            <a:buChar char="•"/>
          </a:pPr>
          <a:r>
            <a:rPr lang="en-US" sz="1500" kern="1200" dirty="0"/>
            <a:t>Complaint or Notice to TIXC</a:t>
          </a:r>
        </a:p>
        <a:p>
          <a:pPr marL="114300" lvl="1" indent="-114300" algn="l" defTabSz="666750">
            <a:lnSpc>
              <a:spcPct val="90000"/>
            </a:lnSpc>
            <a:spcBef>
              <a:spcPct val="0"/>
            </a:spcBef>
            <a:spcAft>
              <a:spcPts val="1200"/>
            </a:spcAft>
            <a:buChar char="•"/>
          </a:pPr>
          <a:r>
            <a:rPr lang="en-US" sz="1500" kern="1200" dirty="0"/>
            <a:t>Strategy development</a:t>
          </a:r>
        </a:p>
      </dsp:txBody>
      <dsp:txXfrm>
        <a:off x="4065" y="962658"/>
        <a:ext cx="1491774" cy="3457232"/>
      </dsp:txXfrm>
    </dsp:sp>
    <dsp:sp modelId="{2B3BC76E-15A9-4E97-AE31-FB23B06EE294}">
      <dsp:nvSpPr>
        <dsp:cNvPr id="0" name=""/>
        <dsp:cNvSpPr/>
      </dsp:nvSpPr>
      <dsp:spPr>
        <a:xfrm>
          <a:off x="1652784" y="123534"/>
          <a:ext cx="1864718" cy="74588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Initial Assessment</a:t>
          </a:r>
        </a:p>
      </dsp:txBody>
      <dsp:txXfrm>
        <a:off x="2025728" y="123534"/>
        <a:ext cx="1118831" cy="745887"/>
      </dsp:txXfrm>
    </dsp:sp>
    <dsp:sp modelId="{0172E582-34C9-4B2C-9017-705AED923118}">
      <dsp:nvSpPr>
        <dsp:cNvPr id="0" name=""/>
        <dsp:cNvSpPr/>
      </dsp:nvSpPr>
      <dsp:spPr>
        <a:xfrm>
          <a:off x="1652784" y="962658"/>
          <a:ext cx="1491774" cy="34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Jurisdiction</a:t>
          </a:r>
        </a:p>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Dismissal</a:t>
          </a:r>
        </a:p>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Policy violation implicated?</a:t>
          </a:r>
        </a:p>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Reinstatement?</a:t>
          </a:r>
        </a:p>
        <a:p>
          <a:pPr marL="114300" lvl="1" indent="-114300" algn="l" defTabSz="666750">
            <a:lnSpc>
              <a:spcPct val="90000"/>
            </a:lnSpc>
            <a:spcBef>
              <a:spcPct val="0"/>
            </a:spcBef>
            <a:spcAft>
              <a:spcPts val="1200"/>
            </a:spcAft>
            <a:buChar char="•"/>
          </a:pPr>
          <a:r>
            <a:rPr lang="en-US" sz="1500" kern="1200" dirty="0">
              <a:solidFill>
                <a:srgbClr val="00256D">
                  <a:hueOff val="0"/>
                  <a:satOff val="0"/>
                  <a:lumOff val="0"/>
                  <a:alphaOff val="0"/>
                </a:srgbClr>
              </a:solidFill>
              <a:latin typeface="Assistant"/>
              <a:ea typeface="+mn-ea"/>
              <a:cs typeface="+mn-cs"/>
            </a:rPr>
            <a:t>Informal or formal resolution?</a:t>
          </a:r>
        </a:p>
      </dsp:txBody>
      <dsp:txXfrm>
        <a:off x="1652784" y="962658"/>
        <a:ext cx="1491774" cy="3457232"/>
      </dsp:txXfrm>
    </dsp:sp>
    <dsp:sp modelId="{88F34B6D-B31D-46CD-8B16-6EF36B8F3BCB}">
      <dsp:nvSpPr>
        <dsp:cNvPr id="0" name=""/>
        <dsp:cNvSpPr/>
      </dsp:nvSpPr>
      <dsp:spPr>
        <a:xfrm>
          <a:off x="3301503" y="123534"/>
          <a:ext cx="1864718" cy="74588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Formal Investigation &amp; Report</a:t>
          </a:r>
        </a:p>
      </dsp:txBody>
      <dsp:txXfrm>
        <a:off x="3674447" y="123534"/>
        <a:ext cx="1118831" cy="745887"/>
      </dsp:txXfrm>
    </dsp:sp>
    <dsp:sp modelId="{9766092F-45BD-4AA8-9094-03BDA46B5633}">
      <dsp:nvSpPr>
        <dsp:cNvPr id="0" name=""/>
        <dsp:cNvSpPr/>
      </dsp:nvSpPr>
      <dsp:spPr>
        <a:xfrm>
          <a:off x="3301503" y="962658"/>
          <a:ext cx="1491774" cy="34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1200"/>
            </a:spcAft>
            <a:buChar char="•"/>
          </a:pPr>
          <a:r>
            <a:rPr lang="en-US" sz="1500" kern="1200" dirty="0"/>
            <a:t>Notice to Parties</a:t>
          </a:r>
        </a:p>
        <a:p>
          <a:pPr marL="114300" lvl="1" indent="-114300" algn="l" defTabSz="666750">
            <a:lnSpc>
              <a:spcPct val="90000"/>
            </a:lnSpc>
            <a:spcBef>
              <a:spcPct val="0"/>
            </a:spcBef>
            <a:spcAft>
              <a:spcPts val="1200"/>
            </a:spcAft>
            <a:buChar char="•"/>
          </a:pPr>
          <a:r>
            <a:rPr lang="en-US" sz="1500" kern="1200" dirty="0"/>
            <a:t>Identification of witnesses</a:t>
          </a:r>
        </a:p>
        <a:p>
          <a:pPr marL="114300" lvl="1" indent="-114300" algn="l" defTabSz="666750">
            <a:lnSpc>
              <a:spcPct val="90000"/>
            </a:lnSpc>
            <a:spcBef>
              <a:spcPct val="0"/>
            </a:spcBef>
            <a:spcAft>
              <a:spcPts val="1200"/>
            </a:spcAft>
            <a:buChar char="•"/>
          </a:pPr>
          <a:r>
            <a:rPr lang="en-US" sz="1500" kern="1200" dirty="0"/>
            <a:t>Interview scheduling</a:t>
          </a:r>
        </a:p>
        <a:p>
          <a:pPr marL="114300" lvl="1" indent="-114300" algn="l" defTabSz="666750">
            <a:lnSpc>
              <a:spcPct val="90000"/>
            </a:lnSpc>
            <a:spcBef>
              <a:spcPct val="0"/>
            </a:spcBef>
            <a:spcAft>
              <a:spcPts val="1200"/>
            </a:spcAft>
            <a:buChar char="•"/>
          </a:pPr>
          <a:r>
            <a:rPr lang="en-US" sz="1500" kern="1200" dirty="0"/>
            <a:t>Evidence collection</a:t>
          </a:r>
        </a:p>
        <a:p>
          <a:pPr marL="114300" lvl="1" indent="-114300" algn="l" defTabSz="666750">
            <a:lnSpc>
              <a:spcPct val="90000"/>
            </a:lnSpc>
            <a:spcBef>
              <a:spcPct val="0"/>
            </a:spcBef>
            <a:spcAft>
              <a:spcPts val="1200"/>
            </a:spcAft>
            <a:buChar char="•"/>
          </a:pPr>
          <a:r>
            <a:rPr lang="en-US" sz="1500" kern="1200" dirty="0"/>
            <a:t>Report drafted</a:t>
          </a:r>
        </a:p>
        <a:p>
          <a:pPr marL="114300" lvl="1" indent="-114300" algn="l" defTabSz="666750">
            <a:lnSpc>
              <a:spcPct val="90000"/>
            </a:lnSpc>
            <a:spcBef>
              <a:spcPct val="0"/>
            </a:spcBef>
            <a:spcAft>
              <a:spcPts val="1200"/>
            </a:spcAft>
            <a:buChar char="•"/>
          </a:pPr>
          <a:r>
            <a:rPr lang="en-US" sz="1500" kern="1200" dirty="0"/>
            <a:t>Evidence &amp; report shared</a:t>
          </a:r>
        </a:p>
        <a:p>
          <a:pPr marL="114300" lvl="1" indent="-114300" algn="l" defTabSz="666750">
            <a:lnSpc>
              <a:spcPct val="90000"/>
            </a:lnSpc>
            <a:spcBef>
              <a:spcPct val="0"/>
            </a:spcBef>
            <a:spcAft>
              <a:spcPts val="1200"/>
            </a:spcAft>
            <a:buChar char="•"/>
          </a:pPr>
          <a:r>
            <a:rPr lang="en-US" sz="1500" kern="1200" dirty="0"/>
            <a:t>Report finalized</a:t>
          </a:r>
        </a:p>
      </dsp:txBody>
      <dsp:txXfrm>
        <a:off x="3301503" y="962658"/>
        <a:ext cx="1491774" cy="3457232"/>
      </dsp:txXfrm>
    </dsp:sp>
    <dsp:sp modelId="{933F6776-E4E8-4D1C-A2D3-F38512497A04}">
      <dsp:nvSpPr>
        <dsp:cNvPr id="0" name=""/>
        <dsp:cNvSpPr/>
      </dsp:nvSpPr>
      <dsp:spPr>
        <a:xfrm>
          <a:off x="4950221" y="123534"/>
          <a:ext cx="1864718" cy="74588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Hearing</a:t>
          </a:r>
        </a:p>
      </dsp:txBody>
      <dsp:txXfrm>
        <a:off x="5323165" y="123534"/>
        <a:ext cx="1118831" cy="745887"/>
      </dsp:txXfrm>
    </dsp:sp>
    <dsp:sp modelId="{E384FCB6-8437-4A9C-8AF9-1D1B309CAEB3}">
      <dsp:nvSpPr>
        <dsp:cNvPr id="0" name=""/>
        <dsp:cNvSpPr/>
      </dsp:nvSpPr>
      <dsp:spPr>
        <a:xfrm>
          <a:off x="4950221" y="962658"/>
          <a:ext cx="1491774" cy="34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1200"/>
            </a:spcAft>
            <a:buChar char="•"/>
          </a:pPr>
          <a:r>
            <a:rPr lang="en-US" sz="1500" kern="1200" dirty="0"/>
            <a:t>Determination</a:t>
          </a:r>
        </a:p>
        <a:p>
          <a:pPr marL="114300" lvl="1" indent="-114300" algn="l" defTabSz="666750">
            <a:lnSpc>
              <a:spcPct val="90000"/>
            </a:lnSpc>
            <a:spcBef>
              <a:spcPct val="0"/>
            </a:spcBef>
            <a:spcAft>
              <a:spcPts val="1200"/>
            </a:spcAft>
            <a:buChar char="•"/>
          </a:pPr>
          <a:r>
            <a:rPr lang="en-US" sz="1500" kern="1200" dirty="0"/>
            <a:t>Cross-examination</a:t>
          </a:r>
        </a:p>
        <a:p>
          <a:pPr marL="114300" lvl="1" indent="-114300" algn="l" defTabSz="666750">
            <a:lnSpc>
              <a:spcPct val="90000"/>
            </a:lnSpc>
            <a:spcBef>
              <a:spcPct val="0"/>
            </a:spcBef>
            <a:spcAft>
              <a:spcPts val="1200"/>
            </a:spcAft>
            <a:buChar char="•"/>
          </a:pPr>
          <a:r>
            <a:rPr lang="en-US" sz="1500" kern="1200" dirty="0"/>
            <a:t>Sanction?</a:t>
          </a:r>
        </a:p>
        <a:p>
          <a:pPr marL="114300" lvl="1" indent="-114300" algn="l" defTabSz="666750">
            <a:lnSpc>
              <a:spcPct val="90000"/>
            </a:lnSpc>
            <a:spcBef>
              <a:spcPct val="0"/>
            </a:spcBef>
            <a:spcAft>
              <a:spcPts val="1200"/>
            </a:spcAft>
            <a:buChar char="•"/>
          </a:pPr>
          <a:r>
            <a:rPr lang="en-US" sz="1500" kern="1200" dirty="0"/>
            <a:t>Remedies</a:t>
          </a:r>
        </a:p>
      </dsp:txBody>
      <dsp:txXfrm>
        <a:off x="4950221" y="962658"/>
        <a:ext cx="1491774" cy="3457232"/>
      </dsp:txXfrm>
    </dsp:sp>
    <dsp:sp modelId="{786F3B7D-AB87-4223-8AFE-F765350827F0}">
      <dsp:nvSpPr>
        <dsp:cNvPr id="0" name=""/>
        <dsp:cNvSpPr/>
      </dsp:nvSpPr>
      <dsp:spPr>
        <a:xfrm>
          <a:off x="6598940" y="123534"/>
          <a:ext cx="1864718" cy="74588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Appeal</a:t>
          </a:r>
        </a:p>
      </dsp:txBody>
      <dsp:txXfrm>
        <a:off x="6971884" y="123534"/>
        <a:ext cx="1118831" cy="745887"/>
      </dsp:txXfrm>
    </dsp:sp>
    <dsp:sp modelId="{C6074D8A-E1E0-45B7-BC09-23DB548EFE9C}">
      <dsp:nvSpPr>
        <dsp:cNvPr id="0" name=""/>
        <dsp:cNvSpPr/>
      </dsp:nvSpPr>
      <dsp:spPr>
        <a:xfrm>
          <a:off x="6598940" y="962658"/>
          <a:ext cx="1491774" cy="345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1200"/>
            </a:spcAft>
            <a:buChar char="•"/>
          </a:pPr>
          <a:r>
            <a:rPr lang="en-US" sz="1500" kern="1200" dirty="0"/>
            <a:t>Standing?</a:t>
          </a:r>
        </a:p>
        <a:p>
          <a:pPr marL="114300" lvl="1" indent="-114300" algn="l" defTabSz="666750">
            <a:lnSpc>
              <a:spcPct val="90000"/>
            </a:lnSpc>
            <a:spcBef>
              <a:spcPct val="0"/>
            </a:spcBef>
            <a:spcAft>
              <a:spcPts val="1200"/>
            </a:spcAft>
            <a:buChar char="•"/>
          </a:pPr>
          <a:r>
            <a:rPr lang="en-US" sz="1500" kern="1200" dirty="0"/>
            <a:t>Vacate?</a:t>
          </a:r>
        </a:p>
        <a:p>
          <a:pPr marL="114300" lvl="1" indent="-114300" algn="l" defTabSz="666750">
            <a:lnSpc>
              <a:spcPct val="90000"/>
            </a:lnSpc>
            <a:spcBef>
              <a:spcPct val="0"/>
            </a:spcBef>
            <a:spcAft>
              <a:spcPts val="1200"/>
            </a:spcAft>
            <a:buChar char="•"/>
          </a:pPr>
          <a:r>
            <a:rPr lang="en-US" sz="1500" kern="1200" dirty="0"/>
            <a:t>Remand?</a:t>
          </a:r>
        </a:p>
        <a:p>
          <a:pPr marL="114300" lvl="1" indent="-114300" algn="l" defTabSz="666750">
            <a:lnSpc>
              <a:spcPct val="90000"/>
            </a:lnSpc>
            <a:spcBef>
              <a:spcPct val="0"/>
            </a:spcBef>
            <a:spcAft>
              <a:spcPts val="1200"/>
            </a:spcAft>
            <a:buChar char="•"/>
          </a:pPr>
          <a:r>
            <a:rPr lang="en-US" sz="1500" kern="1200" dirty="0"/>
            <a:t>Substitute?</a:t>
          </a:r>
        </a:p>
      </dsp:txBody>
      <dsp:txXfrm>
        <a:off x="6598940" y="962658"/>
        <a:ext cx="1491774" cy="3457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EED4-79E1-4CD3-AEC4-6F63A6B15447}">
      <dsp:nvSpPr>
        <dsp:cNvPr id="0" name=""/>
        <dsp:cNvSpPr/>
      </dsp:nvSpPr>
      <dsp:spPr>
        <a:xfrm rot="10800000">
          <a:off x="0" y="25429"/>
          <a:ext cx="4031746" cy="1494113"/>
        </a:xfrm>
        <a:prstGeom prst="trapezoid">
          <a:avLst>
            <a:gd name="adj" fmla="val 4497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Open-ended Questions</a:t>
          </a:r>
        </a:p>
      </dsp:txBody>
      <dsp:txXfrm rot="-10800000">
        <a:off x="705555" y="25429"/>
        <a:ext cx="2620634" cy="1494113"/>
      </dsp:txXfrm>
    </dsp:sp>
    <dsp:sp modelId="{75742D73-135D-452F-95E5-A9A399A4F38E}">
      <dsp:nvSpPr>
        <dsp:cNvPr id="0" name=""/>
        <dsp:cNvSpPr/>
      </dsp:nvSpPr>
      <dsp:spPr>
        <a:xfrm rot="10800000">
          <a:off x="671957" y="1494112"/>
          <a:ext cx="2687830" cy="1494113"/>
        </a:xfrm>
        <a:prstGeom prst="trapezoid">
          <a:avLst>
            <a:gd name="adj" fmla="val 4497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Probing Questions</a:t>
          </a:r>
          <a:endParaRPr lang="en-US" sz="2400" kern="1200" dirty="0"/>
        </a:p>
      </dsp:txBody>
      <dsp:txXfrm rot="-10800000">
        <a:off x="1142328" y="1494112"/>
        <a:ext cx="1747089" cy="1494113"/>
      </dsp:txXfrm>
    </dsp:sp>
    <dsp:sp modelId="{99CFD327-0A51-4F24-B8B1-09545B9856C3}">
      <dsp:nvSpPr>
        <dsp:cNvPr id="0" name=""/>
        <dsp:cNvSpPr/>
      </dsp:nvSpPr>
      <dsp:spPr>
        <a:xfrm rot="10800000">
          <a:off x="1343915" y="2988226"/>
          <a:ext cx="1343915" cy="1494113"/>
        </a:xfrm>
        <a:prstGeom prst="trapezoid">
          <a:avLst>
            <a:gd name="adj"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Closed Questions</a:t>
          </a:r>
        </a:p>
      </dsp:txBody>
      <dsp:txXfrm rot="-10800000">
        <a:off x="1343915" y="2988226"/>
        <a:ext cx="1343915" cy="1494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EED4-79E1-4CD3-AEC4-6F63A6B15447}">
      <dsp:nvSpPr>
        <dsp:cNvPr id="0" name=""/>
        <dsp:cNvSpPr/>
      </dsp:nvSpPr>
      <dsp:spPr>
        <a:xfrm rot="10800000">
          <a:off x="0" y="26289"/>
          <a:ext cx="4031746" cy="1544620"/>
        </a:xfrm>
        <a:prstGeom prst="trapezoid">
          <a:avLst>
            <a:gd name="adj" fmla="val 43503"/>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Open-ended Questions</a:t>
          </a:r>
        </a:p>
      </dsp:txBody>
      <dsp:txXfrm rot="-10800000">
        <a:off x="705555" y="26289"/>
        <a:ext cx="2620634" cy="1544620"/>
      </dsp:txXfrm>
    </dsp:sp>
    <dsp:sp modelId="{75742D73-135D-452F-95E5-A9A399A4F38E}">
      <dsp:nvSpPr>
        <dsp:cNvPr id="0" name=""/>
        <dsp:cNvSpPr/>
      </dsp:nvSpPr>
      <dsp:spPr>
        <a:xfrm rot="10800000">
          <a:off x="671957" y="1544620"/>
          <a:ext cx="2687830" cy="1544620"/>
        </a:xfrm>
        <a:prstGeom prst="trapezoid">
          <a:avLst>
            <a:gd name="adj" fmla="val 4350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Probing Questions</a:t>
          </a:r>
        </a:p>
      </dsp:txBody>
      <dsp:txXfrm rot="-10800000">
        <a:off x="1142328" y="1544620"/>
        <a:ext cx="1747089" cy="1544620"/>
      </dsp:txXfrm>
    </dsp:sp>
    <dsp:sp modelId="{99CFD327-0A51-4F24-B8B1-09545B9856C3}">
      <dsp:nvSpPr>
        <dsp:cNvPr id="0" name=""/>
        <dsp:cNvSpPr/>
      </dsp:nvSpPr>
      <dsp:spPr>
        <a:xfrm rot="10800000">
          <a:off x="1343915" y="3089240"/>
          <a:ext cx="1343915" cy="1544620"/>
        </a:xfrm>
        <a:prstGeom prst="trapezoid">
          <a:avLst>
            <a:gd name="adj"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Closed Questions</a:t>
          </a:r>
        </a:p>
      </dsp:txBody>
      <dsp:txXfrm rot="-10800000">
        <a:off x="1343915" y="3089240"/>
        <a:ext cx="1343915" cy="15446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4F272E-DD12-4903-84EA-34D3E9F51F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23B066-630F-4512-A4D4-024444552A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207E19-9DD6-46EB-A52A-E82DB10677B7}" type="datetimeFigureOut">
              <a:rPr lang="en-US" smtClean="0"/>
              <a:t>3/23/21</a:t>
            </a:fld>
            <a:endParaRPr lang="en-US"/>
          </a:p>
        </p:txBody>
      </p:sp>
      <p:sp>
        <p:nvSpPr>
          <p:cNvPr id="4" name="Footer Placeholder 3">
            <a:extLst>
              <a:ext uri="{FF2B5EF4-FFF2-40B4-BE49-F238E27FC236}">
                <a16:creationId xmlns:a16="http://schemas.microsoft.com/office/drawing/2014/main" id="{57D2F7C3-44B9-4FB2-9C8C-B695C0F163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1F47C5-358E-4516-A3DB-CC010A9B8C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E28B31-B298-4A7A-8C82-CC046F9C12AB}" type="slidenum">
              <a:rPr lang="en-US" smtClean="0"/>
              <a:t>‹#›</a:t>
            </a:fld>
            <a:endParaRPr lang="en-US"/>
          </a:p>
        </p:txBody>
      </p:sp>
    </p:spTree>
    <p:extLst>
      <p:ext uri="{BB962C8B-B14F-4D97-AF65-F5344CB8AC3E}">
        <p14:creationId xmlns:p14="http://schemas.microsoft.com/office/powerpoint/2010/main" val="513446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E30F2-1D21-4B0D-A9E1-CC68E80FBA56}" type="datetimeFigureOut">
              <a:rPr lang="en-US" smtClean="0"/>
              <a:t>3/23/21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3A77D-599F-4171-8431-1AF9F209047B}" type="slidenum">
              <a:rPr lang="en-US" smtClean="0"/>
              <a:t>‹#›</a:t>
            </a:fld>
            <a:endParaRPr lang="en-US"/>
          </a:p>
        </p:txBody>
      </p:sp>
    </p:spTree>
    <p:extLst>
      <p:ext uri="{BB962C8B-B14F-4D97-AF65-F5344CB8AC3E}">
        <p14:creationId xmlns:p14="http://schemas.microsoft.com/office/powerpoint/2010/main" val="360639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11</a:t>
            </a:fld>
            <a:endParaRPr lang="en-US"/>
          </a:p>
        </p:txBody>
      </p:sp>
    </p:spTree>
    <p:extLst>
      <p:ext uri="{BB962C8B-B14F-4D97-AF65-F5344CB8AC3E}">
        <p14:creationId xmlns:p14="http://schemas.microsoft.com/office/powerpoint/2010/main" val="257883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Ahead of time, we will prepare the Circumstances Prompt to instruct them to recall an innocuous event (e.g. what they had for breakfast two days ago). The Interview Outcomes sheet will outline the areas where we want the investigator to collect appropriate detail (who, what, when, where, how). Interviewer doesn’t share what they’re after specifically – just generalized details like what we would share regarding allegations at the start of an interview.</a:t>
            </a:r>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121</a:t>
            </a:fld>
            <a:endParaRPr lang="en-US"/>
          </a:p>
        </p:txBody>
      </p:sp>
    </p:spTree>
    <p:extLst>
      <p:ext uri="{BB962C8B-B14F-4D97-AF65-F5344CB8AC3E}">
        <p14:creationId xmlns:p14="http://schemas.microsoft.com/office/powerpoint/2010/main" val="2060799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Ahead of time, we will prepare the Circumstances Prompt to instruct them to recall an innocuous event (e.g. what they had for breakfast two days ago). The Interview Outcomes sheet will outline the areas where we want the investigator to collect appropriate detail (who, what, when, where, how). Interviewer doesn’t share what they’re after specifically – just generalized details like what we would share regarding allegations at the start of an interview.</a:t>
            </a:r>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127</a:t>
            </a:fld>
            <a:endParaRPr lang="en-US"/>
          </a:p>
        </p:txBody>
      </p:sp>
    </p:spTree>
    <p:extLst>
      <p:ext uri="{BB962C8B-B14F-4D97-AF65-F5344CB8AC3E}">
        <p14:creationId xmlns:p14="http://schemas.microsoft.com/office/powerpoint/2010/main" val="315949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130</a:t>
            </a:fld>
            <a:endParaRPr lang="en-US"/>
          </a:p>
        </p:txBody>
      </p:sp>
    </p:spTree>
    <p:extLst>
      <p:ext uri="{BB962C8B-B14F-4D97-AF65-F5344CB8AC3E}">
        <p14:creationId xmlns:p14="http://schemas.microsoft.com/office/powerpoint/2010/main" val="368061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WARNING FOR PARTICIPANTS: </a:t>
            </a:r>
            <a:r>
              <a:rPr lang="en-US" sz="1200" kern="1200" dirty="0">
                <a:solidFill>
                  <a:schemeClr val="tx1"/>
                </a:solidFill>
                <a:effectLst/>
                <a:latin typeface="+mn-lt"/>
                <a:ea typeface="+mn-ea"/>
                <a:cs typeface="+mn-cs"/>
              </a:rPr>
              <a:t>The information in this section includes some violent historical examples that still bear cultural significance in how we think about investigation work.</a:t>
            </a:r>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25</a:t>
            </a:fld>
            <a:endParaRPr lang="en-US"/>
          </a:p>
        </p:txBody>
      </p:sp>
    </p:spTree>
    <p:extLst>
      <p:ext uri="{BB962C8B-B14F-4D97-AF65-F5344CB8AC3E}">
        <p14:creationId xmlns:p14="http://schemas.microsoft.com/office/powerpoint/2010/main" val="50633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Ahead of time, we will prepare the Circumstances Prompt to instruct them to recall an innocuous event (e.g., what they had for breakfast two days ago). The Interview Outcomes sheet will outline the areas where we want the investigator to collect appropriate detail (who, what, when, where, how). Interviewer doesn’t share what they’re after specifically – just generalized details like what we would share regarding allegations at the start of an interview.</a:t>
            </a:r>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86</a:t>
            </a:fld>
            <a:endParaRPr lang="en-US"/>
          </a:p>
        </p:txBody>
      </p:sp>
    </p:spTree>
    <p:extLst>
      <p:ext uri="{BB962C8B-B14F-4D97-AF65-F5344CB8AC3E}">
        <p14:creationId xmlns:p14="http://schemas.microsoft.com/office/powerpoint/2010/main" val="148475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“freeze” moment can be very brief. The cascade continues with fleeing or fighting, based on assessment.</a:t>
            </a:r>
          </a:p>
          <a:p>
            <a:r>
              <a:rPr lang="en-US" dirty="0"/>
              <a:t>When the defense circuitry of the brain is activated – as it is during a threatening/traumatic event – the logic part of the brain is impaired. Rational decision making processes are not engaged.</a:t>
            </a:r>
          </a:p>
          <a:p>
            <a:endParaRPr lang="en-US" dirty="0"/>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88</a:t>
            </a:fld>
            <a:endParaRPr lang="en-US"/>
          </a:p>
        </p:txBody>
      </p:sp>
    </p:spTree>
    <p:extLst>
      <p:ext uri="{BB962C8B-B14F-4D97-AF65-F5344CB8AC3E}">
        <p14:creationId xmlns:p14="http://schemas.microsoft.com/office/powerpoint/2010/main" val="397312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Habitual speech thoughts such as “they’re going to kill me” or “I just want this to be over”</a:t>
            </a:r>
          </a:p>
          <a:p>
            <a:r>
              <a:rPr lang="en-US" dirty="0"/>
              <a:t>When niceties precede the trauma, or there is some form of attachment/emotional bond initiated, this suppresses defense circuitry. this creates a conflict for the brain once that individual becomes perceived as a threat. The brain quite literally becomes confused by the information it is receiving.</a:t>
            </a:r>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89</a:t>
            </a:fld>
            <a:endParaRPr lang="en-US"/>
          </a:p>
        </p:txBody>
      </p:sp>
    </p:spTree>
    <p:extLst>
      <p:ext uri="{BB962C8B-B14F-4D97-AF65-F5344CB8AC3E}">
        <p14:creationId xmlns:p14="http://schemas.microsoft.com/office/powerpoint/2010/main" val="393405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tonic immobility, from the animal kingdom, if a shark is turned upside-down, it is paralyzed by fear. These responses are not mutually exclusive. For example, one may experience tonic immobility AND dissociation during the same incident.</a:t>
            </a:r>
          </a:p>
          <a:p>
            <a:r>
              <a:rPr lang="en-US" dirty="0"/>
              <a:t>Collapsed mobility is also found in the animal kingdom as “playing possum” where the response reduces stimulation for a predator and may deter attack. However, the stimulus of resistance is not necessary for humans to carry out assaults.</a:t>
            </a:r>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90</a:t>
            </a:fld>
            <a:endParaRPr lang="en-US"/>
          </a:p>
        </p:txBody>
      </p:sp>
    </p:spTree>
    <p:extLst>
      <p:ext uri="{BB962C8B-B14F-4D97-AF65-F5344CB8AC3E}">
        <p14:creationId xmlns:p14="http://schemas.microsoft.com/office/powerpoint/2010/main" val="355669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tonic immobility, from the animal kingdom, if a shark is turned upside-down, it is paralyzed by fear. These responses are not mutually exclusive. For example, one may experience tonic immobility AND dissociation during the same incident.</a:t>
            </a:r>
          </a:p>
          <a:p>
            <a:r>
              <a:rPr lang="en-US" dirty="0"/>
              <a:t>Collapsed mobility is also found in the animal kingdom as “playing possum” where the response reduces stimulation for a predator and may deter attack. However, the stimulus of resistance is not necessary for humans to carry out assaults.</a:t>
            </a:r>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91</a:t>
            </a:fld>
            <a:endParaRPr lang="en-US"/>
          </a:p>
        </p:txBody>
      </p:sp>
    </p:spTree>
    <p:extLst>
      <p:ext uri="{BB962C8B-B14F-4D97-AF65-F5344CB8AC3E}">
        <p14:creationId xmlns:p14="http://schemas.microsoft.com/office/powerpoint/2010/main" val="213653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“freeze” moment can be very brief. The cascade continues with fleeing or fighting, based on assessment.</a:t>
            </a:r>
          </a:p>
          <a:p>
            <a:r>
              <a:rPr lang="en-US" dirty="0"/>
              <a:t>When the defense circuitry of the brain is activated – as it is during a threatening/traumatic event – the logic part of the brain is impaired. Rational decision-making processes are not engaged.</a:t>
            </a:r>
          </a:p>
          <a:p>
            <a:endParaRPr lang="en-US" dirty="0"/>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93</a:t>
            </a:fld>
            <a:endParaRPr lang="en-US"/>
          </a:p>
        </p:txBody>
      </p:sp>
    </p:spTree>
    <p:extLst>
      <p:ext uri="{BB962C8B-B14F-4D97-AF65-F5344CB8AC3E}">
        <p14:creationId xmlns:p14="http://schemas.microsoft.com/office/powerpoint/2010/main" val="386138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memory is retained differently during a traumatic event, with central details (as perceived by the brain) encoded more effectively. The peripheral details may not be retained at all or may take longer to recall. Discrepancy or remembering details later is not necessarily an indication of deception.</a:t>
            </a:r>
          </a:p>
          <a:p>
            <a:endParaRPr lang="en-US" dirty="0"/>
          </a:p>
        </p:txBody>
      </p:sp>
      <p:sp>
        <p:nvSpPr>
          <p:cNvPr id="4" name="Slide Number Placeholder 3"/>
          <p:cNvSpPr>
            <a:spLocks noGrp="1"/>
          </p:cNvSpPr>
          <p:nvPr>
            <p:ph type="sldNum" sz="quarter" idx="5"/>
          </p:nvPr>
        </p:nvSpPr>
        <p:spPr/>
        <p:txBody>
          <a:bodyPr/>
          <a:lstStyle/>
          <a:p>
            <a:fld id="{E633A77D-599F-4171-8431-1AF9F209047B}" type="slidenum">
              <a:rPr lang="en-US" smtClean="0"/>
              <a:t>96</a:t>
            </a:fld>
            <a:endParaRPr lang="en-US"/>
          </a:p>
        </p:txBody>
      </p:sp>
    </p:spTree>
    <p:extLst>
      <p:ext uri="{BB962C8B-B14F-4D97-AF65-F5344CB8AC3E}">
        <p14:creationId xmlns:p14="http://schemas.microsoft.com/office/powerpoint/2010/main" val="94603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Title Slide + Campus Image">
    <p:spTree>
      <p:nvGrpSpPr>
        <p:cNvPr id="1" name=""/>
        <p:cNvGrpSpPr/>
        <p:nvPr/>
      </p:nvGrpSpPr>
      <p:grpSpPr>
        <a:xfrm>
          <a:off x="0" y="0"/>
          <a:ext cx="0" cy="0"/>
          <a:chOff x="0" y="0"/>
          <a:chExt cx="0" cy="0"/>
        </a:xfrm>
      </p:grpSpPr>
      <p:pic>
        <p:nvPicPr>
          <p:cNvPr id="26" name="Picture 25" descr="A large brick building with a clock tower in the middle of a field&#10;&#10;Description automatically generated">
            <a:extLst>
              <a:ext uri="{FF2B5EF4-FFF2-40B4-BE49-F238E27FC236}">
                <a16:creationId xmlns:a16="http://schemas.microsoft.com/office/drawing/2014/main" id="{C630C410-CFB1-F84A-A390-91F624AFBD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70" r="12711"/>
          <a:stretch/>
        </p:blipFill>
        <p:spPr>
          <a:xfrm>
            <a:off x="0" y="2"/>
            <a:ext cx="9143986" cy="6874591"/>
          </a:xfrm>
          <a:prstGeom prst="rect">
            <a:avLst/>
          </a:prstGeom>
        </p:spPr>
      </p:pic>
      <p:sp>
        <p:nvSpPr>
          <p:cNvPr id="5" name="Rectangle 4">
            <a:extLst>
              <a:ext uri="{FF2B5EF4-FFF2-40B4-BE49-F238E27FC236}">
                <a16:creationId xmlns:a16="http://schemas.microsoft.com/office/drawing/2014/main" id="{94FB95D8-F338-4F75-8883-F7B51144DEB2}"/>
              </a:ext>
            </a:extLst>
          </p:cNvPr>
          <p:cNvSpPr/>
          <p:nvPr userDrawn="1"/>
        </p:nvSpPr>
        <p:spPr>
          <a:xfrm>
            <a:off x="0" y="0"/>
            <a:ext cx="91440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30103"/>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7" name="Graphic 10">
            <a:extLst>
              <a:ext uri="{FF2B5EF4-FFF2-40B4-BE49-F238E27FC236}">
                <a16:creationId xmlns:a16="http://schemas.microsoft.com/office/drawing/2014/main" id="{B65417AF-D959-8B44-9ECF-2637A2076D97}"/>
              </a:ext>
            </a:extLst>
          </p:cNvPr>
          <p:cNvGrpSpPr>
            <a:grpSpLocks noChangeAspect="1"/>
          </p:cNvGrpSpPr>
          <p:nvPr userDrawn="1"/>
        </p:nvGrpSpPr>
        <p:grpSpPr>
          <a:xfrm rot="10800000">
            <a:off x="1" y="0"/>
            <a:ext cx="1042416" cy="1042416"/>
            <a:chOff x="0" y="0"/>
            <a:chExt cx="1390650" cy="1390650"/>
          </a:xfrm>
        </p:grpSpPr>
        <p:sp>
          <p:nvSpPr>
            <p:cNvPr id="18" name="Freeform: Shape 17">
              <a:extLst>
                <a:ext uri="{FF2B5EF4-FFF2-40B4-BE49-F238E27FC236}">
                  <a16:creationId xmlns:a16="http://schemas.microsoft.com/office/drawing/2014/main" id="{CB72E668-B433-854E-AA7C-61B4FE65F9AD}"/>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9" name="Freeform: Shape 18">
              <a:extLst>
                <a:ext uri="{FF2B5EF4-FFF2-40B4-BE49-F238E27FC236}">
                  <a16:creationId xmlns:a16="http://schemas.microsoft.com/office/drawing/2014/main" id="{FE3BA26F-787E-6849-8E55-6FA6FE968739}"/>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0" name="Freeform: Shape 29">
              <a:extLst>
                <a:ext uri="{FF2B5EF4-FFF2-40B4-BE49-F238E27FC236}">
                  <a16:creationId xmlns:a16="http://schemas.microsoft.com/office/drawing/2014/main" id="{09A4B7C1-4A40-474E-B58A-3F5195D4319F}"/>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1" name="Graphic 10">
            <a:extLst>
              <a:ext uri="{FF2B5EF4-FFF2-40B4-BE49-F238E27FC236}">
                <a16:creationId xmlns:a16="http://schemas.microsoft.com/office/drawing/2014/main" id="{A7D700DE-9EDA-6F43-90DE-48D53D882047}"/>
              </a:ext>
            </a:extLst>
          </p:cNvPr>
          <p:cNvGrpSpPr>
            <a:grpSpLocks noChangeAspect="1"/>
          </p:cNvGrpSpPr>
          <p:nvPr userDrawn="1"/>
        </p:nvGrpSpPr>
        <p:grpSpPr>
          <a:xfrm rot="10800000" flipH="1" flipV="1">
            <a:off x="8101584" y="5824210"/>
            <a:ext cx="1042416" cy="1042416"/>
            <a:chOff x="0" y="0"/>
            <a:chExt cx="1390650" cy="1390650"/>
          </a:xfrm>
        </p:grpSpPr>
        <p:sp>
          <p:nvSpPr>
            <p:cNvPr id="22" name="Freeform: Shape 17">
              <a:extLst>
                <a:ext uri="{FF2B5EF4-FFF2-40B4-BE49-F238E27FC236}">
                  <a16:creationId xmlns:a16="http://schemas.microsoft.com/office/drawing/2014/main" id="{AC054A43-FD7C-F043-B5A0-0C8D94D7948E}"/>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3" name="Freeform: Shape 18">
              <a:extLst>
                <a:ext uri="{FF2B5EF4-FFF2-40B4-BE49-F238E27FC236}">
                  <a16:creationId xmlns:a16="http://schemas.microsoft.com/office/drawing/2014/main" id="{C2FA3283-E2F2-BD44-840E-D961CF0EDFEB}"/>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4" name="Freeform: Shape 29">
              <a:extLst>
                <a:ext uri="{FF2B5EF4-FFF2-40B4-BE49-F238E27FC236}">
                  <a16:creationId xmlns:a16="http://schemas.microsoft.com/office/drawing/2014/main" id="{0262CFBC-B958-D64F-93E3-8B76B3437FD6}"/>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5" name="Picture 24" descr="A picture containing drawing&#10;&#10;Description automatically generated">
            <a:extLst>
              <a:ext uri="{FF2B5EF4-FFF2-40B4-BE49-F238E27FC236}">
                <a16:creationId xmlns:a16="http://schemas.microsoft.com/office/drawing/2014/main" id="{2A5D8F35-BCE6-1949-BFAA-9368C3FBDE7A}"/>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1650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Title Slide - Plai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47B87D-B69A-4037-85E9-3F6E3CE758F5}"/>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itle 1">
            <a:extLst>
              <a:ext uri="{FF2B5EF4-FFF2-40B4-BE49-F238E27FC236}">
                <a16:creationId xmlns:a16="http://schemas.microsoft.com/office/drawing/2014/main" id="{CA3816B4-8368-42C7-8090-C175226890DE}"/>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tx1"/>
                </a:solidFill>
              </a:defRPr>
            </a:lvl1pPr>
          </a:lstStyle>
          <a:p>
            <a:r>
              <a:rPr lang="en-US" dirty="0"/>
              <a:t>Click to edit title</a:t>
            </a:r>
          </a:p>
        </p:txBody>
      </p:sp>
      <p:sp>
        <p:nvSpPr>
          <p:cNvPr id="31" name="Subtitle 2">
            <a:extLst>
              <a:ext uri="{FF2B5EF4-FFF2-40B4-BE49-F238E27FC236}">
                <a16:creationId xmlns:a16="http://schemas.microsoft.com/office/drawing/2014/main" id="{62A1932F-7E94-47AF-A6B8-2A70686C8E85}"/>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32" name="Text Placeholder 4">
            <a:extLst>
              <a:ext uri="{FF2B5EF4-FFF2-40B4-BE49-F238E27FC236}">
                <a16:creationId xmlns:a16="http://schemas.microsoft.com/office/drawing/2014/main" id="{64CFC1E3-9AE0-4E98-B0A6-2DCD72EC317B}"/>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20" name="Graphic 10">
            <a:extLst>
              <a:ext uri="{FF2B5EF4-FFF2-40B4-BE49-F238E27FC236}">
                <a16:creationId xmlns:a16="http://schemas.microsoft.com/office/drawing/2014/main" id="{1A2FC315-9933-754F-AE7A-22BC1DCE6097}"/>
              </a:ext>
            </a:extLst>
          </p:cNvPr>
          <p:cNvGrpSpPr>
            <a:grpSpLocks noChangeAspect="1"/>
          </p:cNvGrpSpPr>
          <p:nvPr userDrawn="1"/>
        </p:nvGrpSpPr>
        <p:grpSpPr>
          <a:xfrm rot="10800000">
            <a:off x="1" y="0"/>
            <a:ext cx="1042416" cy="1042416"/>
            <a:chOff x="0" y="0"/>
            <a:chExt cx="1390650" cy="1390650"/>
          </a:xfrm>
        </p:grpSpPr>
        <p:sp>
          <p:nvSpPr>
            <p:cNvPr id="21" name="Freeform: Shape 17">
              <a:extLst>
                <a:ext uri="{FF2B5EF4-FFF2-40B4-BE49-F238E27FC236}">
                  <a16:creationId xmlns:a16="http://schemas.microsoft.com/office/drawing/2014/main" id="{431E0498-03A8-1D43-AE76-0AA66CF996CC}"/>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2" name="Freeform: Shape 18">
              <a:extLst>
                <a:ext uri="{FF2B5EF4-FFF2-40B4-BE49-F238E27FC236}">
                  <a16:creationId xmlns:a16="http://schemas.microsoft.com/office/drawing/2014/main" id="{0F6ACF56-FC05-414B-9D69-BFBBA9DA77CB}"/>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3" name="Freeform: Shape 29">
              <a:extLst>
                <a:ext uri="{FF2B5EF4-FFF2-40B4-BE49-F238E27FC236}">
                  <a16:creationId xmlns:a16="http://schemas.microsoft.com/office/drawing/2014/main" id="{60EC3C16-A92A-ED4D-99A5-2268824FECA4}"/>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4" name="Graphic 10">
            <a:extLst>
              <a:ext uri="{FF2B5EF4-FFF2-40B4-BE49-F238E27FC236}">
                <a16:creationId xmlns:a16="http://schemas.microsoft.com/office/drawing/2014/main" id="{45FD3E0C-3475-6C45-87B2-8D5FA9A6C105}"/>
              </a:ext>
            </a:extLst>
          </p:cNvPr>
          <p:cNvGrpSpPr>
            <a:grpSpLocks noChangeAspect="1"/>
          </p:cNvGrpSpPr>
          <p:nvPr userDrawn="1"/>
        </p:nvGrpSpPr>
        <p:grpSpPr>
          <a:xfrm rot="10800000" flipH="1" flipV="1">
            <a:off x="8101584" y="5815584"/>
            <a:ext cx="1042416" cy="1042416"/>
            <a:chOff x="0" y="0"/>
            <a:chExt cx="1390650" cy="1390650"/>
          </a:xfrm>
        </p:grpSpPr>
        <p:sp>
          <p:nvSpPr>
            <p:cNvPr id="25" name="Freeform: Shape 17">
              <a:extLst>
                <a:ext uri="{FF2B5EF4-FFF2-40B4-BE49-F238E27FC236}">
                  <a16:creationId xmlns:a16="http://schemas.microsoft.com/office/drawing/2014/main" id="{8EEEA9BD-50F6-F04E-831F-6CCA179542B6}"/>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6" name="Freeform: Shape 18">
              <a:extLst>
                <a:ext uri="{FF2B5EF4-FFF2-40B4-BE49-F238E27FC236}">
                  <a16:creationId xmlns:a16="http://schemas.microsoft.com/office/drawing/2014/main" id="{1E502299-2796-4042-AF59-61FA5C491032}"/>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7" name="Freeform: Shape 29">
              <a:extLst>
                <a:ext uri="{FF2B5EF4-FFF2-40B4-BE49-F238E27FC236}">
                  <a16:creationId xmlns:a16="http://schemas.microsoft.com/office/drawing/2014/main" id="{2713B5D7-F1DD-5441-ADF4-E1A7BEF29B28}"/>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9" name="Picture 28" descr="A picture containing drawing&#10;&#10;Description automatically generated">
            <a:extLst>
              <a:ext uri="{FF2B5EF4-FFF2-40B4-BE49-F238E27FC236}">
                <a16:creationId xmlns:a16="http://schemas.microsoft.com/office/drawing/2014/main" id="{55A46A2E-F2EB-B045-8D6C-53433A25D480}"/>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5686425" y="0"/>
            <a:ext cx="3457576" cy="1216152"/>
          </a:xfrm>
          <a:prstGeom prst="rect">
            <a:avLst/>
          </a:prstGeom>
        </p:spPr>
      </p:pic>
    </p:spTree>
    <p:extLst>
      <p:ext uri="{BB962C8B-B14F-4D97-AF65-F5344CB8AC3E}">
        <p14:creationId xmlns:p14="http://schemas.microsoft.com/office/powerpoint/2010/main" val="71081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ark Navy Transition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90A7A9-C64B-4968-9268-F731BF311282}"/>
              </a:ext>
            </a:extLst>
          </p:cNvPr>
          <p:cNvSpPr/>
          <p:nvPr userDrawn="1"/>
        </p:nvSpPr>
        <p:spPr>
          <a:xfrm>
            <a:off x="-1" y="0"/>
            <a:ext cx="9143986" cy="6858000"/>
          </a:xfrm>
          <a:prstGeom prst="rect">
            <a:avLst/>
          </a:prstGeom>
          <a:solidFill>
            <a:srgbClr val="011844"/>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Poppins"/>
              <a:ea typeface="+mn-ea"/>
              <a:cs typeface="+mn-cs"/>
            </a:endParaRPr>
          </a:p>
        </p:txBody>
      </p:sp>
      <p:pic>
        <p:nvPicPr>
          <p:cNvPr id="28" name="Picture 27">
            <a:extLst>
              <a:ext uri="{FF2B5EF4-FFF2-40B4-BE49-F238E27FC236}">
                <a16:creationId xmlns:a16="http://schemas.microsoft.com/office/drawing/2014/main" id="{0B3D1CB7-A93D-6740-99A0-016EBE125276}"/>
              </a:ext>
            </a:extLst>
          </p:cNvPr>
          <p:cNvPicPr>
            <a:picLocks noChangeAspect="1"/>
          </p:cNvPicPr>
          <p:nvPr userDrawn="1"/>
        </p:nvPicPr>
        <p:blipFill rotWithShape="1">
          <a:blip r:embed="rId2" cstate="screen">
            <a:alphaModFix amt="49000"/>
            <a:extLst>
              <a:ext uri="{28A0092B-C50C-407E-A947-70E740481C1C}">
                <a14:useLocalDpi xmlns:a14="http://schemas.microsoft.com/office/drawing/2010/main"/>
              </a:ext>
            </a:extLst>
          </a:blip>
          <a:srcRect l="30776" t="-43527" r="14952" b="-1"/>
          <a:stretch/>
        </p:blipFill>
        <p:spPr>
          <a:xfrm>
            <a:off x="-15" y="0"/>
            <a:ext cx="9144000" cy="6858000"/>
          </a:xfrm>
          <a:prstGeom prst="rect">
            <a:avLst/>
          </a:prstGeom>
        </p:spPr>
      </p:pic>
      <p:sp>
        <p:nvSpPr>
          <p:cNvPr id="10" name="Rectangle 9">
            <a:extLst>
              <a:ext uri="{FF2B5EF4-FFF2-40B4-BE49-F238E27FC236}">
                <a16:creationId xmlns:a16="http://schemas.microsoft.com/office/drawing/2014/main" id="{D1D7CEF5-BDA1-421C-A35C-196150194C2F}"/>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Slide Number Placeholder 5">
            <a:extLst>
              <a:ext uri="{FF2B5EF4-FFF2-40B4-BE49-F238E27FC236}">
                <a16:creationId xmlns:a16="http://schemas.microsoft.com/office/drawing/2014/main" id="{E256CB91-4958-41EE-B99B-77D24F42F553}"/>
              </a:ext>
            </a:extLst>
          </p:cNvPr>
          <p:cNvSpPr>
            <a:spLocks noGrp="1"/>
          </p:cNvSpPr>
          <p:nvPr>
            <p:ph type="sldNum" sz="quarter" idx="4"/>
          </p:nvPr>
        </p:nvSpPr>
        <p:spPr>
          <a:xfrm>
            <a:off x="6910388" y="6356353"/>
            <a:ext cx="2057400" cy="365125"/>
          </a:xfrm>
          <a:prstGeom prst="rect">
            <a:avLst/>
          </a:prstGeom>
        </p:spPr>
        <p:txBody>
          <a:bodyPr vert="horz" lIns="91440" tIns="45720" rIns="91440" bIns="45720" rtlCol="0" anchor="ctr"/>
          <a:lstStyle>
            <a:lvl1pPr algn="r">
              <a:defRPr sz="1000">
                <a:solidFill>
                  <a:schemeClr val="bg1"/>
                </a:solidFill>
                <a:latin typeface="Assistant" pitchFamily="2" charset="-79"/>
                <a:cs typeface="Assistant" pitchFamily="2" charset="-79"/>
              </a:defRPr>
            </a:lvl1pPr>
          </a:lstStyle>
          <a:p>
            <a:fld id="{D3E6F73D-5B99-417F-82E5-B90A998CE51F}" type="slidenum">
              <a:rPr lang="en-US" smtClean="0"/>
              <a:pPr/>
              <a:t>‹#›</a:t>
            </a:fld>
            <a:endParaRPr lang="en-US" dirty="0"/>
          </a:p>
        </p:txBody>
      </p:sp>
      <p:grpSp>
        <p:nvGrpSpPr>
          <p:cNvPr id="24" name="Graphic 10">
            <a:extLst>
              <a:ext uri="{FF2B5EF4-FFF2-40B4-BE49-F238E27FC236}">
                <a16:creationId xmlns:a16="http://schemas.microsoft.com/office/drawing/2014/main" id="{92EF92BA-A78B-5A4A-8B78-47CA7D856B1E}"/>
              </a:ext>
            </a:extLst>
          </p:cNvPr>
          <p:cNvGrpSpPr>
            <a:grpSpLocks noChangeAspect="1"/>
          </p:cNvGrpSpPr>
          <p:nvPr userDrawn="1"/>
        </p:nvGrpSpPr>
        <p:grpSpPr>
          <a:xfrm rot="16200000">
            <a:off x="8101584" y="0"/>
            <a:ext cx="1042416" cy="1042416"/>
            <a:chOff x="0" y="0"/>
            <a:chExt cx="1390650" cy="1390650"/>
          </a:xfrm>
        </p:grpSpPr>
        <p:sp>
          <p:nvSpPr>
            <p:cNvPr id="25" name="Freeform: Shape 18">
              <a:extLst>
                <a:ext uri="{FF2B5EF4-FFF2-40B4-BE49-F238E27FC236}">
                  <a16:creationId xmlns:a16="http://schemas.microsoft.com/office/drawing/2014/main" id="{C8C72D2D-635A-F042-9C04-A3AA86C4CF42}"/>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6" name="Freeform: Shape 19">
              <a:extLst>
                <a:ext uri="{FF2B5EF4-FFF2-40B4-BE49-F238E27FC236}">
                  <a16:creationId xmlns:a16="http://schemas.microsoft.com/office/drawing/2014/main" id="{75B94646-9512-FE4C-B494-71892932D829}"/>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7" name="Freeform: Shape 20">
              <a:extLst>
                <a:ext uri="{FF2B5EF4-FFF2-40B4-BE49-F238E27FC236}">
                  <a16:creationId xmlns:a16="http://schemas.microsoft.com/office/drawing/2014/main" id="{E7FFDA2C-86ED-FB48-9CE9-F8814CFEDE60}"/>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dirty="0">
                <a:solidFill>
                  <a:schemeClr val="tx1"/>
                </a:solidFill>
              </a:endParaRPr>
            </a:p>
          </p:txBody>
        </p:sp>
      </p:grpSp>
      <p:sp>
        <p:nvSpPr>
          <p:cNvPr id="3" name="Text Placeholder 2">
            <a:extLst>
              <a:ext uri="{FF2B5EF4-FFF2-40B4-BE49-F238E27FC236}">
                <a16:creationId xmlns:a16="http://schemas.microsoft.com/office/drawing/2014/main" id="{B0C7E89A-06C3-44F4-9374-46CCF3BD9C74}"/>
              </a:ext>
            </a:extLst>
          </p:cNvPr>
          <p:cNvSpPr>
            <a:spLocks noGrp="1"/>
          </p:cNvSpPr>
          <p:nvPr>
            <p:ph type="body" idx="1"/>
          </p:nvPr>
        </p:nvSpPr>
        <p:spPr>
          <a:xfrm>
            <a:off x="623888" y="4589466"/>
            <a:ext cx="7886700" cy="1500187"/>
          </a:xfrm>
        </p:spPr>
        <p:txBody>
          <a:bodyPr>
            <a:normAutofit/>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F2FE80F1-1CE5-4472-BB1A-A18DB7C16D6B}"/>
              </a:ext>
            </a:extLst>
          </p:cNvPr>
          <p:cNvSpPr>
            <a:spLocks noGrp="1"/>
          </p:cNvSpPr>
          <p:nvPr>
            <p:ph type="title"/>
          </p:nvPr>
        </p:nvSpPr>
        <p:spPr>
          <a:xfrm>
            <a:off x="623888" y="1709741"/>
            <a:ext cx="7886700" cy="2852737"/>
          </a:xfrm>
        </p:spPr>
        <p:txBody>
          <a:bodyPr anchor="b">
            <a:normAutofit/>
          </a:bodyPr>
          <a:lstStyle>
            <a:lvl1pPr>
              <a:defRPr sz="360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5707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Blue Transi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9FB3F-49B9-4BDD-8993-E15583E4D059}"/>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5" name="Rectangle 14">
            <a:extLst>
              <a:ext uri="{FF2B5EF4-FFF2-40B4-BE49-F238E27FC236}">
                <a16:creationId xmlns:a16="http://schemas.microsoft.com/office/drawing/2014/main" id="{80A8CF36-0D16-4394-A94F-C89CC0B150A4}"/>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3" name="Graphic 10">
            <a:extLst>
              <a:ext uri="{FF2B5EF4-FFF2-40B4-BE49-F238E27FC236}">
                <a16:creationId xmlns:a16="http://schemas.microsoft.com/office/drawing/2014/main" id="{A57FBAC4-F86A-0B49-B742-3A62C42D9640}"/>
              </a:ext>
            </a:extLst>
          </p:cNvPr>
          <p:cNvGrpSpPr>
            <a:grpSpLocks noChangeAspect="1"/>
          </p:cNvGrpSpPr>
          <p:nvPr userDrawn="1"/>
        </p:nvGrpSpPr>
        <p:grpSpPr>
          <a:xfrm rot="16200000">
            <a:off x="8101584" y="0"/>
            <a:ext cx="1042416" cy="1042416"/>
            <a:chOff x="0" y="0"/>
            <a:chExt cx="1390650" cy="1390650"/>
          </a:xfrm>
        </p:grpSpPr>
        <p:sp>
          <p:nvSpPr>
            <p:cNvPr id="19" name="Freeform: Shape 18">
              <a:extLst>
                <a:ext uri="{FF2B5EF4-FFF2-40B4-BE49-F238E27FC236}">
                  <a16:creationId xmlns:a16="http://schemas.microsoft.com/office/drawing/2014/main" id="{3C85ACFE-A60B-7743-921D-D38C6E4482BA}"/>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0" name="Freeform: Shape 19">
              <a:extLst>
                <a:ext uri="{FF2B5EF4-FFF2-40B4-BE49-F238E27FC236}">
                  <a16:creationId xmlns:a16="http://schemas.microsoft.com/office/drawing/2014/main" id="{5936B8CB-A0DA-8147-8B42-EB712A1EC3DD}"/>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1" name="Freeform: Shape 20">
              <a:extLst>
                <a:ext uri="{FF2B5EF4-FFF2-40B4-BE49-F238E27FC236}">
                  <a16:creationId xmlns:a16="http://schemas.microsoft.com/office/drawing/2014/main" id="{8E08FB05-5731-1143-BCE5-31C09B1E074E}"/>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dirty="0">
                <a:solidFill>
                  <a:schemeClr val="tx1"/>
                </a:solidFill>
              </a:endParaRPr>
            </a:p>
          </p:txBody>
        </p:sp>
      </p:grpSp>
      <p:pic>
        <p:nvPicPr>
          <p:cNvPr id="22" name="Picture 21">
            <a:extLst>
              <a:ext uri="{FF2B5EF4-FFF2-40B4-BE49-F238E27FC236}">
                <a16:creationId xmlns:a16="http://schemas.microsoft.com/office/drawing/2014/main" id="{AFED167C-E8F2-5347-8CEA-09F3E55AB0C5}"/>
              </a:ext>
            </a:extLst>
          </p:cNvPr>
          <p:cNvPicPr>
            <a:picLocks noChangeAspect="1"/>
          </p:cNvPicPr>
          <p:nvPr userDrawn="1"/>
        </p:nvPicPr>
        <p:blipFill rotWithShape="1">
          <a:blip r:embed="rId2" cstate="screen">
            <a:alphaModFix amt="21000"/>
            <a:extLst>
              <a:ext uri="{28A0092B-C50C-407E-A947-70E740481C1C}">
                <a14:useLocalDpi xmlns:a14="http://schemas.microsoft.com/office/drawing/2010/main"/>
              </a:ext>
            </a:extLst>
          </a:blip>
          <a:srcRect l="30776" t="-43527" r="14952" b="-1"/>
          <a:stretch/>
        </p:blipFill>
        <p:spPr>
          <a:xfrm>
            <a:off x="-1" y="0"/>
            <a:ext cx="9144000" cy="6858000"/>
          </a:xfrm>
          <a:prstGeom prst="rect">
            <a:avLst/>
          </a:prstGeom>
        </p:spPr>
      </p:pic>
      <p:sp>
        <p:nvSpPr>
          <p:cNvPr id="6" name="Slide Number Placeholder 5">
            <a:extLst>
              <a:ext uri="{FF2B5EF4-FFF2-40B4-BE49-F238E27FC236}">
                <a16:creationId xmlns:a16="http://schemas.microsoft.com/office/drawing/2014/main" id="{77BFA6C6-43C6-489D-8B72-B915BA0E7BE2}"/>
              </a:ext>
            </a:extLst>
          </p:cNvPr>
          <p:cNvSpPr>
            <a:spLocks noGrp="1"/>
          </p:cNvSpPr>
          <p:nvPr>
            <p:ph type="sldNum" sz="quarter" idx="12"/>
          </p:nvPr>
        </p:nvSpPr>
        <p:spPr>
          <a:xfrm>
            <a:off x="6910388" y="6356353"/>
            <a:ext cx="2057400" cy="365125"/>
          </a:xfrm>
          <a:prstGeom prst="rect">
            <a:avLst/>
          </a:prstGeom>
        </p:spPr>
        <p:txBody>
          <a:bodyPr/>
          <a:lstStyle>
            <a:lvl1pPr>
              <a:defRPr>
                <a:solidFill>
                  <a:schemeClr val="bg1"/>
                </a:solidFill>
                <a:latin typeface="Assistant" pitchFamily="2" charset="-79"/>
                <a:cs typeface="Assistant" pitchFamily="2" charset="-79"/>
              </a:defRPr>
            </a:lvl1pPr>
          </a:lstStyle>
          <a:p>
            <a:fld id="{D3E6F73D-5B99-417F-82E5-B90A998CE51F}" type="slidenum">
              <a:rPr lang="en-US" smtClean="0"/>
              <a:pPr/>
              <a:t>‹#›</a:t>
            </a:fld>
            <a:endParaRPr lang="en-US" dirty="0"/>
          </a:p>
        </p:txBody>
      </p:sp>
      <p:sp>
        <p:nvSpPr>
          <p:cNvPr id="3" name="Text Placeholder 2">
            <a:extLst>
              <a:ext uri="{FF2B5EF4-FFF2-40B4-BE49-F238E27FC236}">
                <a16:creationId xmlns:a16="http://schemas.microsoft.com/office/drawing/2014/main" id="{B0C7E89A-06C3-44F4-9374-46CCF3BD9C74}"/>
              </a:ext>
            </a:extLst>
          </p:cNvPr>
          <p:cNvSpPr>
            <a:spLocks noGrp="1"/>
          </p:cNvSpPr>
          <p:nvPr>
            <p:ph type="body" idx="1"/>
          </p:nvPr>
        </p:nvSpPr>
        <p:spPr>
          <a:xfrm>
            <a:off x="623888" y="4589466"/>
            <a:ext cx="7886700" cy="1500187"/>
          </a:xfrm>
        </p:spPr>
        <p:txBody>
          <a:bodyPr>
            <a:normAutofit/>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F2FE80F1-1CE5-4472-BB1A-A18DB7C16D6B}"/>
              </a:ext>
            </a:extLst>
          </p:cNvPr>
          <p:cNvSpPr>
            <a:spLocks noGrp="1"/>
          </p:cNvSpPr>
          <p:nvPr>
            <p:ph type="title"/>
          </p:nvPr>
        </p:nvSpPr>
        <p:spPr>
          <a:xfrm>
            <a:off x="623888" y="1709741"/>
            <a:ext cx="7886700" cy="2852737"/>
          </a:xfrm>
        </p:spPr>
        <p:txBody>
          <a:bodyPr anchor="b">
            <a:normAutofit/>
          </a:bodyPr>
          <a:lstStyle>
            <a:lvl1pP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193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Gray Transi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9FB3F-49B9-4BDD-8993-E15583E4D059}"/>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pic>
        <p:nvPicPr>
          <p:cNvPr id="23" name="Picture 22">
            <a:extLst>
              <a:ext uri="{FF2B5EF4-FFF2-40B4-BE49-F238E27FC236}">
                <a16:creationId xmlns:a16="http://schemas.microsoft.com/office/drawing/2014/main" id="{528E6EFF-F65E-0944-AAFF-3D4401E91782}"/>
              </a:ext>
            </a:extLst>
          </p:cNvPr>
          <p:cNvPicPr>
            <a:picLocks noChangeAspect="1"/>
          </p:cNvPicPr>
          <p:nvPr userDrawn="1"/>
        </p:nvPicPr>
        <p:blipFill rotWithShape="1">
          <a:blip r:embed="rId2" cstate="screen">
            <a:alphaModFix amt="7000"/>
            <a:extLst>
              <a:ext uri="{28A0092B-C50C-407E-A947-70E740481C1C}">
                <a14:useLocalDpi xmlns:a14="http://schemas.microsoft.com/office/drawing/2010/main"/>
              </a:ext>
            </a:extLst>
          </a:blip>
          <a:srcRect l="30776" t="-43527" r="14952" b="-1"/>
          <a:stretch/>
        </p:blipFill>
        <p:spPr>
          <a:xfrm>
            <a:off x="-1" y="0"/>
            <a:ext cx="9144000" cy="6858000"/>
          </a:xfrm>
          <a:prstGeom prst="rect">
            <a:avLst/>
          </a:prstGeom>
        </p:spPr>
      </p:pic>
      <p:sp>
        <p:nvSpPr>
          <p:cNvPr id="2" name="Title 1">
            <a:extLst>
              <a:ext uri="{FF2B5EF4-FFF2-40B4-BE49-F238E27FC236}">
                <a16:creationId xmlns:a16="http://schemas.microsoft.com/office/drawing/2014/main" id="{F2FE80F1-1CE5-4472-BB1A-A18DB7C16D6B}"/>
              </a:ext>
            </a:extLst>
          </p:cNvPr>
          <p:cNvSpPr>
            <a:spLocks noGrp="1"/>
          </p:cNvSpPr>
          <p:nvPr>
            <p:ph type="title"/>
          </p:nvPr>
        </p:nvSpPr>
        <p:spPr>
          <a:xfrm>
            <a:off x="623888" y="1709741"/>
            <a:ext cx="7886700" cy="2852737"/>
          </a:xfrm>
        </p:spPr>
        <p:txBody>
          <a:bodyPr anchor="b">
            <a:norm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0C7E89A-06C3-44F4-9374-46CCF3BD9C74}"/>
              </a:ext>
            </a:extLst>
          </p:cNvPr>
          <p:cNvSpPr>
            <a:spLocks noGrp="1"/>
          </p:cNvSpPr>
          <p:nvPr>
            <p:ph type="body" idx="1"/>
          </p:nvPr>
        </p:nvSpPr>
        <p:spPr>
          <a:xfrm>
            <a:off x="623888" y="4589466"/>
            <a:ext cx="7886700" cy="1500187"/>
          </a:xfrm>
        </p:spPr>
        <p:txBody>
          <a:bodyPr>
            <a:normAutofit/>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Rectangle 9">
            <a:extLst>
              <a:ext uri="{FF2B5EF4-FFF2-40B4-BE49-F238E27FC236}">
                <a16:creationId xmlns:a16="http://schemas.microsoft.com/office/drawing/2014/main" id="{79FD233E-1F44-43F9-900A-7AAC439A5F50}"/>
              </a:ext>
            </a:extLst>
          </p:cNvPr>
          <p:cNvSpPr/>
          <p:nvPr userDrawn="1"/>
        </p:nvSpPr>
        <p:spPr>
          <a:xfrm>
            <a:off x="0" y="6721477"/>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lide Number Placeholder 5">
            <a:extLst>
              <a:ext uri="{FF2B5EF4-FFF2-40B4-BE49-F238E27FC236}">
                <a16:creationId xmlns:a16="http://schemas.microsoft.com/office/drawing/2014/main" id="{C79D8AC7-F42B-4F95-A1E3-4730F802F1BD}"/>
              </a:ext>
            </a:extLst>
          </p:cNvPr>
          <p:cNvSpPr>
            <a:spLocks noGrp="1"/>
          </p:cNvSpPr>
          <p:nvPr>
            <p:ph type="sldNum" sz="quarter" idx="4"/>
          </p:nvPr>
        </p:nvSpPr>
        <p:spPr>
          <a:xfrm>
            <a:off x="6910388" y="6356353"/>
            <a:ext cx="2057400" cy="365125"/>
          </a:xfrm>
          <a:prstGeom prst="rect">
            <a:avLst/>
          </a:prstGeom>
        </p:spPr>
        <p:txBody>
          <a:bodyPr vert="horz" lIns="91440" tIns="45720" rIns="91440" bIns="45720" rtlCol="0" anchor="ctr"/>
          <a:lstStyle>
            <a:lvl1pPr algn="r">
              <a:defRPr sz="1000">
                <a:solidFill>
                  <a:schemeClr val="tx1">
                    <a:tint val="75000"/>
                  </a:schemeClr>
                </a:solidFill>
                <a:latin typeface="Assistant" pitchFamily="2" charset="-79"/>
                <a:cs typeface="Assistant" pitchFamily="2" charset="-79"/>
              </a:defRPr>
            </a:lvl1pPr>
          </a:lstStyle>
          <a:p>
            <a:fld id="{D3E6F73D-5B99-417F-82E5-B90A998CE51F}" type="slidenum">
              <a:rPr lang="en-US" smtClean="0"/>
              <a:pPr/>
              <a:t>‹#›</a:t>
            </a:fld>
            <a:endParaRPr lang="en-US" dirty="0"/>
          </a:p>
        </p:txBody>
      </p:sp>
      <p:grpSp>
        <p:nvGrpSpPr>
          <p:cNvPr id="13" name="Graphic 10">
            <a:extLst>
              <a:ext uri="{FF2B5EF4-FFF2-40B4-BE49-F238E27FC236}">
                <a16:creationId xmlns:a16="http://schemas.microsoft.com/office/drawing/2014/main" id="{89731A8F-3957-0344-928A-826FB8AC5475}"/>
              </a:ext>
            </a:extLst>
          </p:cNvPr>
          <p:cNvGrpSpPr>
            <a:grpSpLocks noChangeAspect="1"/>
          </p:cNvGrpSpPr>
          <p:nvPr userDrawn="1"/>
        </p:nvGrpSpPr>
        <p:grpSpPr>
          <a:xfrm rot="16200000">
            <a:off x="8101584" y="0"/>
            <a:ext cx="1042416" cy="1042416"/>
            <a:chOff x="0" y="0"/>
            <a:chExt cx="1390650" cy="1390650"/>
          </a:xfrm>
        </p:grpSpPr>
        <p:sp>
          <p:nvSpPr>
            <p:cNvPr id="15" name="Freeform: Shape 18">
              <a:extLst>
                <a:ext uri="{FF2B5EF4-FFF2-40B4-BE49-F238E27FC236}">
                  <a16:creationId xmlns:a16="http://schemas.microsoft.com/office/drawing/2014/main" id="{3FAC7C8F-F842-584D-81E9-F107FCE621D1}"/>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7" name="Freeform: Shape 19">
              <a:extLst>
                <a:ext uri="{FF2B5EF4-FFF2-40B4-BE49-F238E27FC236}">
                  <a16:creationId xmlns:a16="http://schemas.microsoft.com/office/drawing/2014/main" id="{9133E65D-5B97-9342-84C5-CF2F471A0681}"/>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18" name="Freeform: Shape 20">
              <a:extLst>
                <a:ext uri="{FF2B5EF4-FFF2-40B4-BE49-F238E27FC236}">
                  <a16:creationId xmlns:a16="http://schemas.microsoft.com/office/drawing/2014/main" id="{84754DA8-4E65-894A-A6DF-DB1BCEDE74EB}"/>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dirty="0">
                <a:solidFill>
                  <a:schemeClr val="tx1"/>
                </a:solidFill>
              </a:endParaRPr>
            </a:p>
          </p:txBody>
        </p:sp>
      </p:grpSp>
    </p:spTree>
    <p:extLst>
      <p:ext uri="{BB962C8B-B14F-4D97-AF65-F5344CB8AC3E}">
        <p14:creationId xmlns:p14="http://schemas.microsoft.com/office/powerpoint/2010/main" val="2546840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E4F4-DD14-4800-8D25-D02A6D56FA28}"/>
              </a:ext>
            </a:extLst>
          </p:cNvPr>
          <p:cNvSpPr>
            <a:spLocks noGrp="1"/>
          </p:cNvSpPr>
          <p:nvPr>
            <p:ph type="title" hasCustomPrompt="1"/>
          </p:nvPr>
        </p:nvSpPr>
        <p:spPr>
          <a:xfrm>
            <a:off x="628650" y="263980"/>
            <a:ext cx="7886700" cy="772688"/>
          </a:xfrm>
        </p:spPr>
        <p:txBody>
          <a:bodyPr/>
          <a:lstStyle/>
          <a:p>
            <a:r>
              <a:rPr lang="en-US" dirty="0"/>
              <a:t>Click to title style</a:t>
            </a:r>
          </a:p>
        </p:txBody>
      </p:sp>
      <p:sp>
        <p:nvSpPr>
          <p:cNvPr id="3" name="Content Placeholder 2">
            <a:extLst>
              <a:ext uri="{FF2B5EF4-FFF2-40B4-BE49-F238E27FC236}">
                <a16:creationId xmlns:a16="http://schemas.microsoft.com/office/drawing/2014/main" id="{9A673FFB-7AB4-4FF1-BAEA-37FCA862C8AC}"/>
              </a:ext>
            </a:extLst>
          </p:cNvPr>
          <p:cNvSpPr>
            <a:spLocks noGrp="1"/>
          </p:cNvSpPr>
          <p:nvPr>
            <p:ph idx="1"/>
          </p:nvPr>
        </p:nvSpPr>
        <p:spPr>
          <a:xfrm>
            <a:off x="628650" y="1242204"/>
            <a:ext cx="7886700" cy="4934759"/>
          </a:xfrm>
        </p:spPr>
        <p:txBody>
          <a:bodyPr/>
          <a:lstStyle>
            <a:lvl1pPr marL="284163" indent="-284163">
              <a:defRPr/>
            </a:lvl1pPr>
            <a:lvl2pPr marL="630238" indent="-287338">
              <a:defRPr/>
            </a:lvl2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E80853E-F8D2-4F4D-92A2-95065C6C8CAC}"/>
              </a:ext>
            </a:extLst>
          </p:cNvPr>
          <p:cNvSpPr>
            <a:spLocks noGrp="1"/>
          </p:cNvSpPr>
          <p:nvPr>
            <p:ph type="sldNum" sz="quarter" idx="12"/>
          </p:nvPr>
        </p:nvSpPr>
        <p:spPr>
          <a:xfrm>
            <a:off x="6910388" y="6356353"/>
            <a:ext cx="2057400" cy="365125"/>
          </a:xfrm>
          <a:prstGeom prst="rect">
            <a:avLst/>
          </a:prstGeom>
        </p:spPr>
        <p:txBody>
          <a:bodyPr/>
          <a:lstStyle>
            <a:lvl1pPr>
              <a:defRPr>
                <a:latin typeface="Assistant" pitchFamily="2" charset="-79"/>
                <a:cs typeface="Assistant" pitchFamily="2" charset="-79"/>
              </a:defRPr>
            </a:lvl1pPr>
          </a:lstStyle>
          <a:p>
            <a:fld id="{D3E6F73D-5B99-417F-82E5-B90A998CE51F}" type="slidenum">
              <a:rPr lang="en-US" smtClean="0"/>
              <a:pPr/>
              <a:t>‹#›</a:t>
            </a:fld>
            <a:endParaRPr lang="en-US" dirty="0"/>
          </a:p>
        </p:txBody>
      </p:sp>
      <p:sp>
        <p:nvSpPr>
          <p:cNvPr id="7" name="Rectangle 6">
            <a:extLst>
              <a:ext uri="{FF2B5EF4-FFF2-40B4-BE49-F238E27FC236}">
                <a16:creationId xmlns:a16="http://schemas.microsoft.com/office/drawing/2014/main" id="{4990F6C9-2865-4363-B636-98FFD3CCAD23}"/>
              </a:ext>
            </a:extLst>
          </p:cNvPr>
          <p:cNvSpPr/>
          <p:nvPr userDrawn="1"/>
        </p:nvSpPr>
        <p:spPr>
          <a:xfrm>
            <a:off x="0" y="6721477"/>
            <a:ext cx="9144000"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aphic 10">
            <a:extLst>
              <a:ext uri="{FF2B5EF4-FFF2-40B4-BE49-F238E27FC236}">
                <a16:creationId xmlns:a16="http://schemas.microsoft.com/office/drawing/2014/main" id="{A3D8D61E-1E29-4E05-A050-62BEB821D8C6}"/>
              </a:ext>
            </a:extLst>
          </p:cNvPr>
          <p:cNvGrpSpPr/>
          <p:nvPr userDrawn="1"/>
        </p:nvGrpSpPr>
        <p:grpSpPr>
          <a:xfrm rot="16200000">
            <a:off x="8616045" y="2"/>
            <a:ext cx="527957" cy="527957"/>
            <a:chOff x="0" y="0"/>
            <a:chExt cx="1390650" cy="1390650"/>
          </a:xfrm>
        </p:grpSpPr>
        <p:sp>
          <p:nvSpPr>
            <p:cNvPr id="9" name="Freeform: Shape 10">
              <a:extLst>
                <a:ext uri="{FF2B5EF4-FFF2-40B4-BE49-F238E27FC236}">
                  <a16:creationId xmlns:a16="http://schemas.microsoft.com/office/drawing/2014/main" id="{776D16A3-4E6C-4DBA-8944-18509519F07D}"/>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350">
                <a:solidFill>
                  <a:schemeClr val="accent1"/>
                </a:solidFill>
              </a:endParaRPr>
            </a:p>
          </p:txBody>
        </p:sp>
        <p:sp>
          <p:nvSpPr>
            <p:cNvPr id="10" name="Freeform: Shape 11">
              <a:extLst>
                <a:ext uri="{FF2B5EF4-FFF2-40B4-BE49-F238E27FC236}">
                  <a16:creationId xmlns:a16="http://schemas.microsoft.com/office/drawing/2014/main" id="{3BF9C31E-9801-40C0-8524-0AD1F78581CC}"/>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350">
                <a:solidFill>
                  <a:schemeClr val="accent2"/>
                </a:solidFill>
              </a:endParaRPr>
            </a:p>
          </p:txBody>
        </p:sp>
        <p:sp>
          <p:nvSpPr>
            <p:cNvPr id="11" name="Freeform: Shape 12">
              <a:extLst>
                <a:ext uri="{FF2B5EF4-FFF2-40B4-BE49-F238E27FC236}">
                  <a16:creationId xmlns:a16="http://schemas.microsoft.com/office/drawing/2014/main" id="{BBFD652E-DEF3-473D-BD24-61540BB3630E}"/>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4088389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C9E66-9BE9-416D-AEB9-F425A9D6E21E}"/>
              </a:ext>
            </a:extLst>
          </p:cNvPr>
          <p:cNvSpPr/>
          <p:nvPr userDrawn="1"/>
        </p:nvSpPr>
        <p:spPr>
          <a:xfrm>
            <a:off x="1" y="0"/>
            <a:ext cx="396478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E38F9898-5452-4FF2-8BF0-6E30B7FE9FF6}"/>
              </a:ext>
            </a:extLst>
          </p:cNvPr>
          <p:cNvSpPr>
            <a:spLocks noGrp="1"/>
          </p:cNvSpPr>
          <p:nvPr>
            <p:ph type="title"/>
          </p:nvPr>
        </p:nvSpPr>
        <p:spPr>
          <a:xfrm>
            <a:off x="629841" y="619124"/>
            <a:ext cx="2949178" cy="1637578"/>
          </a:xfrm>
        </p:spPr>
        <p:txBody>
          <a:bodyPr anchor="b">
            <a:noAutofit/>
          </a:bodyPr>
          <a:lstStyle>
            <a:lvl1pPr>
              <a:defRPr sz="3200" cap="all" baseline="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6D462-C309-48D6-B90E-132B216576BB}"/>
              </a:ext>
            </a:extLst>
          </p:cNvPr>
          <p:cNvSpPr>
            <a:spLocks noGrp="1"/>
          </p:cNvSpPr>
          <p:nvPr>
            <p:ph idx="1"/>
          </p:nvPr>
        </p:nvSpPr>
        <p:spPr>
          <a:xfrm>
            <a:off x="4307682" y="987428"/>
            <a:ext cx="4208860" cy="4873625"/>
          </a:xfrm>
        </p:spPr>
        <p:txBody>
          <a:bodyPr>
            <a:normAutofit/>
          </a:bodyPr>
          <a:lstStyle>
            <a:lvl1pPr>
              <a:defRPr sz="2400"/>
            </a:lvl1pPr>
            <a:lvl2pPr>
              <a:defRPr sz="2400"/>
            </a:lvl2pPr>
            <a:lvl3pPr>
              <a:defRPr sz="24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Text Placeholder 3">
            <a:extLst>
              <a:ext uri="{FF2B5EF4-FFF2-40B4-BE49-F238E27FC236}">
                <a16:creationId xmlns:a16="http://schemas.microsoft.com/office/drawing/2014/main" id="{20ACB785-BACC-41FA-871C-00481A50FDA6}"/>
              </a:ext>
            </a:extLst>
          </p:cNvPr>
          <p:cNvSpPr>
            <a:spLocks noGrp="1"/>
          </p:cNvSpPr>
          <p:nvPr>
            <p:ph type="body" sz="half" idx="2"/>
          </p:nvPr>
        </p:nvSpPr>
        <p:spPr>
          <a:xfrm>
            <a:off x="629841" y="2447927"/>
            <a:ext cx="2949178" cy="3421063"/>
          </a:xfrm>
        </p:spPr>
        <p:txBody>
          <a:bodyPr>
            <a:normAutofit/>
          </a:bodyPr>
          <a:lstStyle>
            <a:lvl1pPr marL="0" indent="0">
              <a:buNone/>
              <a:defRPr sz="2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13C0F320-BDF2-4B3C-A3C4-93839ABEC2FD}"/>
              </a:ext>
            </a:extLst>
          </p:cNvPr>
          <p:cNvSpPr>
            <a:spLocks noGrp="1"/>
          </p:cNvSpPr>
          <p:nvPr>
            <p:ph type="sldNum" sz="quarter" idx="12"/>
          </p:nvPr>
        </p:nvSpPr>
        <p:spPr>
          <a:xfrm>
            <a:off x="6910388" y="6356353"/>
            <a:ext cx="2057400" cy="365125"/>
          </a:xfrm>
          <a:prstGeom prst="rect">
            <a:avLst/>
          </a:prstGeom>
        </p:spPr>
        <p:txBody>
          <a:bodyPr/>
          <a:lstStyle>
            <a:lvl1pPr>
              <a:defRPr>
                <a:latin typeface="Assistant" pitchFamily="2" charset="-79"/>
                <a:cs typeface="Assistant" pitchFamily="2" charset="-79"/>
              </a:defRPr>
            </a:lvl1pPr>
          </a:lstStyle>
          <a:p>
            <a:fld id="{D3E6F73D-5B99-417F-82E5-B90A998CE51F}" type="slidenum">
              <a:rPr lang="en-US" smtClean="0"/>
              <a:pPr/>
              <a:t>‹#›</a:t>
            </a:fld>
            <a:endParaRPr lang="en-US" dirty="0"/>
          </a:p>
        </p:txBody>
      </p:sp>
      <p:sp>
        <p:nvSpPr>
          <p:cNvPr id="11" name="Rectangle 10">
            <a:extLst>
              <a:ext uri="{FF2B5EF4-FFF2-40B4-BE49-F238E27FC236}">
                <a16:creationId xmlns:a16="http://schemas.microsoft.com/office/drawing/2014/main" id="{7A9079D7-BAE7-462B-8545-CB795AB30FBE}"/>
              </a:ext>
            </a:extLst>
          </p:cNvPr>
          <p:cNvSpPr/>
          <p:nvPr userDrawn="1"/>
        </p:nvSpPr>
        <p:spPr>
          <a:xfrm>
            <a:off x="0" y="6721477"/>
            <a:ext cx="9144000"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descr="A close up of a sign&#10;&#10;Description automatically generated">
            <a:extLst>
              <a:ext uri="{FF2B5EF4-FFF2-40B4-BE49-F238E27FC236}">
                <a16:creationId xmlns:a16="http://schemas.microsoft.com/office/drawing/2014/main" id="{2713CC51-CCF0-4C42-96B9-4AE7E0034E2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304" y="6343616"/>
            <a:ext cx="713803" cy="390594"/>
          </a:xfrm>
          <a:prstGeom prst="rect">
            <a:avLst/>
          </a:prstGeom>
        </p:spPr>
      </p:pic>
      <p:grpSp>
        <p:nvGrpSpPr>
          <p:cNvPr id="10" name="Graphic 10">
            <a:extLst>
              <a:ext uri="{FF2B5EF4-FFF2-40B4-BE49-F238E27FC236}">
                <a16:creationId xmlns:a16="http://schemas.microsoft.com/office/drawing/2014/main" id="{245A7B49-D4B1-4285-966A-5BDA445188BC}"/>
              </a:ext>
            </a:extLst>
          </p:cNvPr>
          <p:cNvGrpSpPr/>
          <p:nvPr userDrawn="1"/>
        </p:nvGrpSpPr>
        <p:grpSpPr>
          <a:xfrm rot="16200000">
            <a:off x="8616045" y="2"/>
            <a:ext cx="527957" cy="527957"/>
            <a:chOff x="0" y="0"/>
            <a:chExt cx="1390650" cy="1390650"/>
          </a:xfrm>
        </p:grpSpPr>
        <p:sp>
          <p:nvSpPr>
            <p:cNvPr id="13" name="Freeform: Shape 10">
              <a:extLst>
                <a:ext uri="{FF2B5EF4-FFF2-40B4-BE49-F238E27FC236}">
                  <a16:creationId xmlns:a16="http://schemas.microsoft.com/office/drawing/2014/main" id="{07A91CC1-8CF1-4357-8411-E8F5D301AF7D}"/>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350">
                <a:solidFill>
                  <a:schemeClr val="accent1"/>
                </a:solidFill>
              </a:endParaRPr>
            </a:p>
          </p:txBody>
        </p:sp>
        <p:sp>
          <p:nvSpPr>
            <p:cNvPr id="14" name="Freeform: Shape 11">
              <a:extLst>
                <a:ext uri="{FF2B5EF4-FFF2-40B4-BE49-F238E27FC236}">
                  <a16:creationId xmlns:a16="http://schemas.microsoft.com/office/drawing/2014/main" id="{BC9E560F-3120-4D72-87FA-8E2DEE0C03B6}"/>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350">
                <a:solidFill>
                  <a:schemeClr val="accent2"/>
                </a:solidFill>
              </a:endParaRPr>
            </a:p>
          </p:txBody>
        </p:sp>
        <p:sp>
          <p:nvSpPr>
            <p:cNvPr id="15" name="Freeform: Shape 12">
              <a:extLst>
                <a:ext uri="{FF2B5EF4-FFF2-40B4-BE49-F238E27FC236}">
                  <a16:creationId xmlns:a16="http://schemas.microsoft.com/office/drawing/2014/main" id="{6D8A350E-E8A0-45E8-AAC7-175E788A1F1F}"/>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350"/>
            </a:p>
          </p:txBody>
        </p:sp>
      </p:grpSp>
      <p:sp>
        <p:nvSpPr>
          <p:cNvPr id="16" name="Footer Placeholder 2">
            <a:extLst>
              <a:ext uri="{FF2B5EF4-FFF2-40B4-BE49-F238E27FC236}">
                <a16:creationId xmlns:a16="http://schemas.microsoft.com/office/drawing/2014/main" id="{F34957AE-9387-4DFD-9155-1132BE8B10AB}"/>
              </a:ext>
            </a:extLst>
          </p:cNvPr>
          <p:cNvSpPr txBox="1">
            <a:spLocks/>
          </p:cNvSpPr>
          <p:nvPr userDrawn="1"/>
        </p:nvSpPr>
        <p:spPr>
          <a:xfrm>
            <a:off x="628650" y="6356353"/>
            <a:ext cx="3086100" cy="365125"/>
          </a:xfrm>
          <a:prstGeom prst="rect">
            <a:avLst/>
          </a:prstGeom>
        </p:spPr>
        <p:txBody>
          <a:bodyPr anchor="ctr"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tint val="75000"/>
                  </a:schemeClr>
                </a:solidFill>
              </a:rPr>
              <a:t>© 2021 Association of Title IX Administrators</a:t>
            </a:r>
          </a:p>
        </p:txBody>
      </p:sp>
    </p:spTree>
    <p:extLst>
      <p:ext uri="{BB962C8B-B14F-4D97-AF65-F5344CB8AC3E}">
        <p14:creationId xmlns:p14="http://schemas.microsoft.com/office/powerpoint/2010/main" val="164138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8DD7-124E-4A18-9296-D304DC304192}"/>
              </a:ext>
            </a:extLst>
          </p:cNvPr>
          <p:cNvSpPr>
            <a:spLocks noGrp="1"/>
          </p:cNvSpPr>
          <p:nvPr>
            <p:ph type="title" hasCustomPrompt="1"/>
          </p:nvPr>
        </p:nvSpPr>
        <p:spPr>
          <a:xfrm>
            <a:off x="628650" y="275425"/>
            <a:ext cx="7886700" cy="751118"/>
          </a:xfrm>
        </p:spPr>
        <p:txBody>
          <a:bodyPr/>
          <a:lstStyle>
            <a:lvl1pPr>
              <a:defRPr>
                <a:solidFill>
                  <a:schemeClr val="tx1"/>
                </a:solidFill>
              </a:defRPr>
            </a:lvl1pPr>
          </a:lstStyle>
          <a:p>
            <a:r>
              <a:rPr lang="en-US" dirty="0"/>
              <a:t>Click to edit title style</a:t>
            </a:r>
          </a:p>
        </p:txBody>
      </p:sp>
      <p:sp>
        <p:nvSpPr>
          <p:cNvPr id="5" name="Slide Number Placeholder 4">
            <a:extLst>
              <a:ext uri="{FF2B5EF4-FFF2-40B4-BE49-F238E27FC236}">
                <a16:creationId xmlns:a16="http://schemas.microsoft.com/office/drawing/2014/main" id="{CC645227-7359-4F14-A4E3-969A36ACFEF9}"/>
              </a:ext>
            </a:extLst>
          </p:cNvPr>
          <p:cNvSpPr>
            <a:spLocks noGrp="1"/>
          </p:cNvSpPr>
          <p:nvPr>
            <p:ph type="sldNum" sz="quarter" idx="12"/>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6" name="Rectangle 5">
            <a:extLst>
              <a:ext uri="{FF2B5EF4-FFF2-40B4-BE49-F238E27FC236}">
                <a16:creationId xmlns:a16="http://schemas.microsoft.com/office/drawing/2014/main" id="{3578D966-5786-4FE7-8FA5-44836D150069}"/>
              </a:ext>
            </a:extLst>
          </p:cNvPr>
          <p:cNvSpPr/>
          <p:nvPr userDrawn="1"/>
        </p:nvSpPr>
        <p:spPr>
          <a:xfrm>
            <a:off x="0" y="6721477"/>
            <a:ext cx="9144000"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aphic 10">
            <a:extLst>
              <a:ext uri="{FF2B5EF4-FFF2-40B4-BE49-F238E27FC236}">
                <a16:creationId xmlns:a16="http://schemas.microsoft.com/office/drawing/2014/main" id="{7C8B18E2-6C81-470E-9CAC-318427284EEE}"/>
              </a:ext>
            </a:extLst>
          </p:cNvPr>
          <p:cNvGrpSpPr/>
          <p:nvPr userDrawn="1"/>
        </p:nvGrpSpPr>
        <p:grpSpPr>
          <a:xfrm rot="16200000">
            <a:off x="8616045" y="2"/>
            <a:ext cx="527957" cy="527957"/>
            <a:chOff x="0" y="0"/>
            <a:chExt cx="1390650" cy="1390650"/>
          </a:xfrm>
        </p:grpSpPr>
        <p:sp>
          <p:nvSpPr>
            <p:cNvPr id="8" name="Freeform: Shape 10">
              <a:extLst>
                <a:ext uri="{FF2B5EF4-FFF2-40B4-BE49-F238E27FC236}">
                  <a16:creationId xmlns:a16="http://schemas.microsoft.com/office/drawing/2014/main" id="{6AD8C879-0E4C-42CE-A1AE-CBEE947CB0BE}"/>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350">
                <a:solidFill>
                  <a:schemeClr val="accent1"/>
                </a:solidFill>
              </a:endParaRPr>
            </a:p>
          </p:txBody>
        </p:sp>
        <p:sp>
          <p:nvSpPr>
            <p:cNvPr id="9" name="Freeform: Shape 11">
              <a:extLst>
                <a:ext uri="{FF2B5EF4-FFF2-40B4-BE49-F238E27FC236}">
                  <a16:creationId xmlns:a16="http://schemas.microsoft.com/office/drawing/2014/main" id="{E3C28D12-C9BA-4F3E-8F4D-351032F65F77}"/>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350">
                <a:solidFill>
                  <a:schemeClr val="accent2"/>
                </a:solidFill>
              </a:endParaRPr>
            </a:p>
          </p:txBody>
        </p:sp>
        <p:sp>
          <p:nvSpPr>
            <p:cNvPr id="10" name="Freeform: Shape 12">
              <a:extLst>
                <a:ext uri="{FF2B5EF4-FFF2-40B4-BE49-F238E27FC236}">
                  <a16:creationId xmlns:a16="http://schemas.microsoft.com/office/drawing/2014/main" id="{E704DEE7-0B6D-4F96-8E8A-352FDBBCCBE1}"/>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817039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A6237A-8481-462B-A603-180EBC4F4FD5}"/>
              </a:ext>
            </a:extLst>
          </p:cNvPr>
          <p:cNvSpPr>
            <a:spLocks noGrp="1"/>
          </p:cNvSpPr>
          <p:nvPr>
            <p:ph type="sldNum" sz="quarter" idx="12"/>
          </p:nvPr>
        </p:nvSpPr>
        <p:spPr>
          <a:xfrm>
            <a:off x="6910388" y="6356353"/>
            <a:ext cx="2057400" cy="365125"/>
          </a:xfrm>
          <a:prstGeom prst="rect">
            <a:avLst/>
          </a:prstGeom>
        </p:spPr>
        <p:txBody>
          <a:bodyPr/>
          <a:lstStyle/>
          <a:p>
            <a:fld id="{D3E6F73D-5B99-417F-82E5-B90A998CE51F}" type="slidenum">
              <a:rPr lang="en-US" smtClean="0"/>
              <a:t>‹#›</a:t>
            </a:fld>
            <a:endParaRPr lang="en-US" dirty="0"/>
          </a:p>
        </p:txBody>
      </p:sp>
    </p:spTree>
    <p:extLst>
      <p:ext uri="{BB962C8B-B14F-4D97-AF65-F5344CB8AC3E}">
        <p14:creationId xmlns:p14="http://schemas.microsoft.com/office/powerpoint/2010/main" val="448399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C4E62A-6E8D-4288-BB65-1D492A1A4646}" type="datetimeFigureOut">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9CC2F-6861-4FC1-B646-551397DA7A76}" type="slidenum">
              <a:rPr lang="en-US" smtClean="0"/>
              <a:t>‹#›</a:t>
            </a:fld>
            <a:endParaRPr lang="en-US"/>
          </a:p>
        </p:txBody>
      </p:sp>
    </p:spTree>
    <p:extLst>
      <p:ext uri="{BB962C8B-B14F-4D97-AF65-F5344CB8AC3E}">
        <p14:creationId xmlns:p14="http://schemas.microsoft.com/office/powerpoint/2010/main" val="2330042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mplate Option 1 (Agenda)">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DB8F8698-EBAF-4AE3-980E-61A0C53400A1}"/>
              </a:ext>
            </a:extLst>
          </p:cNvPr>
          <p:cNvSpPr>
            <a:spLocks noGrp="1"/>
          </p:cNvSpPr>
          <p:nvPr>
            <p:ph type="body" sz="quarter" idx="11" hasCustomPrompt="1"/>
          </p:nvPr>
        </p:nvSpPr>
        <p:spPr>
          <a:xfrm>
            <a:off x="1414732" y="1376167"/>
            <a:ext cx="7100618" cy="548640"/>
          </a:xfrm>
          <a:prstGeom prst="rect">
            <a:avLst/>
          </a:prstGeom>
        </p:spPr>
        <p:txBody>
          <a:bodyPr lIns="0" tIns="0" rIns="0" bIns="0" anchor="ctr">
            <a:normAutofit/>
          </a:bodyPr>
          <a:lstStyle>
            <a:lvl1pPr marL="0" indent="0">
              <a:lnSpc>
                <a:spcPct val="100000"/>
              </a:lnSpc>
              <a:spcBef>
                <a:spcPts val="0"/>
              </a:spcBef>
              <a:buNone/>
              <a:defRPr sz="2400" baseline="0">
                <a:solidFill>
                  <a:schemeClr val="tx2"/>
                </a:solidFill>
                <a:latin typeface="Assistant" pitchFamily="2" charset="-79"/>
                <a:cs typeface="Assistant" pitchFamily="2" charset="-79"/>
              </a:defRPr>
            </a:lvl1pPr>
          </a:lstStyle>
          <a:p>
            <a:pPr lvl="0"/>
            <a:r>
              <a:rPr lang="en-US" dirty="0"/>
              <a:t>Click to add a Topic</a:t>
            </a:r>
          </a:p>
        </p:txBody>
      </p:sp>
      <p:sp>
        <p:nvSpPr>
          <p:cNvPr id="34" name="Text Placeholder 7">
            <a:extLst>
              <a:ext uri="{FF2B5EF4-FFF2-40B4-BE49-F238E27FC236}">
                <a16:creationId xmlns:a16="http://schemas.microsoft.com/office/drawing/2014/main" id="{1022D5BA-4249-42BB-A58F-6BCAB97ECB21}"/>
              </a:ext>
            </a:extLst>
          </p:cNvPr>
          <p:cNvSpPr>
            <a:spLocks noGrp="1"/>
          </p:cNvSpPr>
          <p:nvPr>
            <p:ph type="body" sz="quarter" idx="18" hasCustomPrompt="1"/>
          </p:nvPr>
        </p:nvSpPr>
        <p:spPr>
          <a:xfrm>
            <a:off x="1414730" y="2119004"/>
            <a:ext cx="7100619" cy="548640"/>
          </a:xfrm>
          <a:prstGeom prst="rect">
            <a:avLst/>
          </a:prstGeom>
        </p:spPr>
        <p:txBody>
          <a:bodyPr lIns="0" tIns="0" rIns="0" bIns="0" anchor="ctr">
            <a:normAutofit/>
          </a:bodyPr>
          <a:lstStyle>
            <a:lvl1pPr marL="0" indent="0">
              <a:lnSpc>
                <a:spcPct val="100000"/>
              </a:lnSpc>
              <a:spcBef>
                <a:spcPts val="0"/>
              </a:spcBef>
              <a:buNone/>
              <a:defRPr lang="en-US" sz="2400" b="0" i="0" kern="1200" baseline="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100000"/>
              </a:lnSpc>
              <a:spcBef>
                <a:spcPts val="0"/>
              </a:spcBef>
              <a:buFont typeface="Wingdings" panose="05000000000000000000" pitchFamily="2" charset="2"/>
              <a:buNone/>
            </a:pPr>
            <a:r>
              <a:rPr lang="en-US" dirty="0"/>
              <a:t>Click to add a Topic</a:t>
            </a:r>
          </a:p>
        </p:txBody>
      </p:sp>
      <p:sp>
        <p:nvSpPr>
          <p:cNvPr id="37" name="Text Placeholder 7">
            <a:extLst>
              <a:ext uri="{FF2B5EF4-FFF2-40B4-BE49-F238E27FC236}">
                <a16:creationId xmlns:a16="http://schemas.microsoft.com/office/drawing/2014/main" id="{CA6F7F01-B0BA-40E1-A5BB-BC7F8CB15F18}"/>
              </a:ext>
            </a:extLst>
          </p:cNvPr>
          <p:cNvSpPr>
            <a:spLocks noGrp="1"/>
          </p:cNvSpPr>
          <p:nvPr>
            <p:ph type="body" sz="quarter" idx="20" hasCustomPrompt="1"/>
          </p:nvPr>
        </p:nvSpPr>
        <p:spPr>
          <a:xfrm>
            <a:off x="1414730" y="2861841"/>
            <a:ext cx="7100620" cy="548640"/>
          </a:xfrm>
          <a:prstGeom prst="rect">
            <a:avLst/>
          </a:prstGeom>
        </p:spPr>
        <p:txBody>
          <a:bodyPr lIns="0" tIns="0" rIns="0" bIns="0" anchor="ctr">
            <a:normAutofit/>
          </a:bodyPr>
          <a:lstStyle>
            <a:lvl1pPr marL="0" indent="0">
              <a:lnSpc>
                <a:spcPct val="100000"/>
              </a:lnSpc>
              <a:spcBef>
                <a:spcPts val="0"/>
              </a:spcBef>
              <a:buNone/>
              <a:defRPr lang="en-US" sz="2400" b="0" i="0" kern="1200" baseline="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100000"/>
              </a:lnSpc>
              <a:spcBef>
                <a:spcPts val="0"/>
              </a:spcBef>
              <a:buFont typeface="Wingdings" panose="05000000000000000000" pitchFamily="2" charset="2"/>
              <a:buNone/>
            </a:pPr>
            <a:r>
              <a:rPr lang="en-US" dirty="0"/>
              <a:t>Click to add a Topic</a:t>
            </a:r>
          </a:p>
        </p:txBody>
      </p:sp>
      <p:sp>
        <p:nvSpPr>
          <p:cNvPr id="40" name="Text Placeholder 7">
            <a:extLst>
              <a:ext uri="{FF2B5EF4-FFF2-40B4-BE49-F238E27FC236}">
                <a16:creationId xmlns:a16="http://schemas.microsoft.com/office/drawing/2014/main" id="{36296F8A-826F-4330-9294-B51FF15A36C5}"/>
              </a:ext>
            </a:extLst>
          </p:cNvPr>
          <p:cNvSpPr>
            <a:spLocks noGrp="1"/>
          </p:cNvSpPr>
          <p:nvPr>
            <p:ph type="body" sz="quarter" idx="22" hasCustomPrompt="1"/>
          </p:nvPr>
        </p:nvSpPr>
        <p:spPr>
          <a:xfrm>
            <a:off x="1414728" y="3604678"/>
            <a:ext cx="7100621" cy="548640"/>
          </a:xfrm>
          <a:prstGeom prst="rect">
            <a:avLst/>
          </a:prstGeom>
        </p:spPr>
        <p:txBody>
          <a:bodyPr lIns="0" tIns="0" rIns="0" bIns="0" anchor="ctr">
            <a:normAutofit/>
          </a:bodyPr>
          <a:lstStyle>
            <a:lvl1pPr marL="0" indent="0">
              <a:lnSpc>
                <a:spcPct val="100000"/>
              </a:lnSpc>
              <a:spcBef>
                <a:spcPts val="0"/>
              </a:spcBef>
              <a:buNone/>
              <a:defRPr lang="en-US" sz="2400" b="0" i="0" kern="1200" baseline="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100000"/>
              </a:lnSpc>
              <a:spcBef>
                <a:spcPts val="0"/>
              </a:spcBef>
              <a:buFont typeface="Wingdings" panose="05000000000000000000" pitchFamily="2" charset="2"/>
              <a:buNone/>
            </a:pPr>
            <a:r>
              <a:rPr lang="en-US" dirty="0"/>
              <a:t>Click to add a Topic</a:t>
            </a:r>
          </a:p>
        </p:txBody>
      </p:sp>
      <p:sp>
        <p:nvSpPr>
          <p:cNvPr id="43" name="Text Placeholder 7">
            <a:extLst>
              <a:ext uri="{FF2B5EF4-FFF2-40B4-BE49-F238E27FC236}">
                <a16:creationId xmlns:a16="http://schemas.microsoft.com/office/drawing/2014/main" id="{0BB40891-2366-460D-B23F-9D4749D7F335}"/>
              </a:ext>
            </a:extLst>
          </p:cNvPr>
          <p:cNvSpPr>
            <a:spLocks noGrp="1"/>
          </p:cNvSpPr>
          <p:nvPr>
            <p:ph type="body" sz="quarter" idx="24" hasCustomPrompt="1"/>
          </p:nvPr>
        </p:nvSpPr>
        <p:spPr>
          <a:xfrm>
            <a:off x="1414728" y="4347515"/>
            <a:ext cx="7100622" cy="548640"/>
          </a:xfrm>
          <a:prstGeom prst="rect">
            <a:avLst/>
          </a:prstGeom>
        </p:spPr>
        <p:txBody>
          <a:bodyPr lIns="0" tIns="0" rIns="0" bIns="0" anchor="ctr">
            <a:normAutofit/>
          </a:bodyPr>
          <a:lstStyle>
            <a:lvl1pPr marL="0" indent="0">
              <a:lnSpc>
                <a:spcPct val="100000"/>
              </a:lnSpc>
              <a:spcBef>
                <a:spcPts val="0"/>
              </a:spcBef>
              <a:buNone/>
              <a:defRPr lang="en-US" sz="2400" b="0" i="0" kern="1200" baseline="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100000"/>
              </a:lnSpc>
              <a:spcBef>
                <a:spcPts val="0"/>
              </a:spcBef>
              <a:buFont typeface="Wingdings" panose="05000000000000000000" pitchFamily="2" charset="2"/>
              <a:buNone/>
            </a:pPr>
            <a:r>
              <a:rPr lang="en-US" dirty="0"/>
              <a:t>Click to add a Topic</a:t>
            </a:r>
          </a:p>
        </p:txBody>
      </p:sp>
      <p:sp>
        <p:nvSpPr>
          <p:cNvPr id="46" name="Text Placeholder 7">
            <a:extLst>
              <a:ext uri="{FF2B5EF4-FFF2-40B4-BE49-F238E27FC236}">
                <a16:creationId xmlns:a16="http://schemas.microsoft.com/office/drawing/2014/main" id="{5AD3FE63-291F-444D-81AB-3AD22F25EA34}"/>
              </a:ext>
            </a:extLst>
          </p:cNvPr>
          <p:cNvSpPr>
            <a:spLocks noGrp="1"/>
          </p:cNvSpPr>
          <p:nvPr>
            <p:ph type="body" sz="quarter" idx="26" hasCustomPrompt="1"/>
          </p:nvPr>
        </p:nvSpPr>
        <p:spPr>
          <a:xfrm>
            <a:off x="1414726" y="5090354"/>
            <a:ext cx="7100623" cy="548640"/>
          </a:xfrm>
          <a:prstGeom prst="rect">
            <a:avLst/>
          </a:prstGeom>
        </p:spPr>
        <p:txBody>
          <a:bodyPr lIns="0" tIns="0" rIns="0" bIns="0" anchor="ctr">
            <a:normAutofit/>
          </a:bodyPr>
          <a:lstStyle>
            <a:lvl1pPr marL="0" indent="0">
              <a:lnSpc>
                <a:spcPct val="100000"/>
              </a:lnSpc>
              <a:spcBef>
                <a:spcPts val="0"/>
              </a:spcBef>
              <a:buNone/>
              <a:defRPr lang="en-US" sz="2400" b="0" i="0" kern="1200" baseline="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100000"/>
              </a:lnSpc>
              <a:spcBef>
                <a:spcPts val="0"/>
              </a:spcBef>
              <a:buFont typeface="Wingdings" panose="05000000000000000000" pitchFamily="2" charset="2"/>
              <a:buNone/>
            </a:pPr>
            <a:r>
              <a:rPr lang="en-US" dirty="0"/>
              <a:t>Click to add a Topic</a:t>
            </a:r>
          </a:p>
        </p:txBody>
      </p:sp>
      <p:sp>
        <p:nvSpPr>
          <p:cNvPr id="23" name="Text Placeholder 14">
            <a:extLst>
              <a:ext uri="{FF2B5EF4-FFF2-40B4-BE49-F238E27FC236}">
                <a16:creationId xmlns:a16="http://schemas.microsoft.com/office/drawing/2014/main" id="{B63A8853-B51D-4092-97C8-21BEB1F1C9CF}"/>
              </a:ext>
            </a:extLst>
          </p:cNvPr>
          <p:cNvSpPr>
            <a:spLocks noGrp="1"/>
          </p:cNvSpPr>
          <p:nvPr>
            <p:ph type="body" sz="quarter" idx="17" hasCustomPrompt="1"/>
          </p:nvPr>
        </p:nvSpPr>
        <p:spPr>
          <a:xfrm>
            <a:off x="628650" y="1376165"/>
            <a:ext cx="548640" cy="548640"/>
          </a:xfrm>
          <a:solidFill>
            <a:schemeClr val="accent2"/>
          </a:solidFill>
        </p:spPr>
        <p:txBody>
          <a:bodyPr anchor="ctr">
            <a:normAutofit/>
          </a:bodyPr>
          <a:lstStyle>
            <a:lvl1pPr marL="0" indent="0" algn="ctr" defTabSz="685800" rtl="0" eaLnBrk="1" latinLnBrk="0" hangingPunct="1">
              <a:lnSpc>
                <a:spcPct val="90000"/>
              </a:lnSpc>
              <a:spcBef>
                <a:spcPts val="750"/>
              </a:spcBef>
              <a:buFontTx/>
              <a:buNone/>
              <a:defRPr lang="en-US" sz="2400" b="1" i="0" kern="1200" dirty="0">
                <a:solidFill>
                  <a:schemeClr val="bg1"/>
                </a:solidFill>
                <a:latin typeface="Assistant" pitchFamily="2" charset="-79"/>
                <a:ea typeface="+mn-ea"/>
                <a:cs typeface="Assistant" pitchFamily="2" charset="-79"/>
              </a:defRPr>
            </a:lvl1pPr>
          </a:lstStyle>
          <a:p>
            <a:r>
              <a:rPr lang="en-US" dirty="0">
                <a:solidFill>
                  <a:schemeClr val="bg1"/>
                </a:solidFill>
              </a:rPr>
              <a:t>##</a:t>
            </a:r>
          </a:p>
        </p:txBody>
      </p:sp>
      <p:sp>
        <p:nvSpPr>
          <p:cNvPr id="24" name="Text Placeholder 37">
            <a:extLst>
              <a:ext uri="{FF2B5EF4-FFF2-40B4-BE49-F238E27FC236}">
                <a16:creationId xmlns:a16="http://schemas.microsoft.com/office/drawing/2014/main" id="{65CA7A69-3C83-4B85-87EA-3C3BB862D170}"/>
              </a:ext>
            </a:extLst>
          </p:cNvPr>
          <p:cNvSpPr>
            <a:spLocks noGrp="1"/>
          </p:cNvSpPr>
          <p:nvPr>
            <p:ph type="body" sz="quarter" idx="19" hasCustomPrompt="1"/>
          </p:nvPr>
        </p:nvSpPr>
        <p:spPr>
          <a:xfrm>
            <a:off x="628650" y="2119004"/>
            <a:ext cx="548640" cy="548640"/>
          </a:xfrm>
          <a:solidFill>
            <a:schemeClr val="tx2"/>
          </a:solidFill>
        </p:spPr>
        <p:txBody>
          <a:bodyPr anchor="ctr">
            <a:normAutofit/>
          </a:bodyPr>
          <a:lstStyle>
            <a:lvl1pPr marL="0" indent="0" algn="ctr" defTabSz="685800" rtl="0" eaLnBrk="1" latinLnBrk="0" hangingPunct="1">
              <a:lnSpc>
                <a:spcPct val="90000"/>
              </a:lnSpc>
              <a:spcBef>
                <a:spcPts val="750"/>
              </a:spcBef>
              <a:buFontTx/>
              <a:buNone/>
              <a:defRPr lang="en-US" sz="2400" b="1" i="0" kern="1200" dirty="0">
                <a:solidFill>
                  <a:schemeClr val="bg1"/>
                </a:solidFill>
                <a:latin typeface="Assistant" pitchFamily="2" charset="-79"/>
                <a:ea typeface="+mn-ea"/>
                <a:cs typeface="Assistant" pitchFamily="2" charset="-79"/>
              </a:defRPr>
            </a:lvl1pPr>
          </a:lstStyle>
          <a:p>
            <a:r>
              <a:rPr lang="en-US" dirty="0">
                <a:solidFill>
                  <a:schemeClr val="bg1"/>
                </a:solidFill>
              </a:rPr>
              <a:t>##</a:t>
            </a:r>
          </a:p>
        </p:txBody>
      </p:sp>
      <p:sp>
        <p:nvSpPr>
          <p:cNvPr id="25" name="Text Placeholder 39">
            <a:extLst>
              <a:ext uri="{FF2B5EF4-FFF2-40B4-BE49-F238E27FC236}">
                <a16:creationId xmlns:a16="http://schemas.microsoft.com/office/drawing/2014/main" id="{74222D16-8649-40A6-893B-6083EE5FAC07}"/>
              </a:ext>
            </a:extLst>
          </p:cNvPr>
          <p:cNvSpPr>
            <a:spLocks noGrp="1"/>
          </p:cNvSpPr>
          <p:nvPr>
            <p:ph type="body" sz="quarter" idx="21" hasCustomPrompt="1"/>
          </p:nvPr>
        </p:nvSpPr>
        <p:spPr>
          <a:xfrm>
            <a:off x="628650" y="2861839"/>
            <a:ext cx="548640" cy="548640"/>
          </a:xfrm>
          <a:solidFill>
            <a:schemeClr val="accent4"/>
          </a:solidFill>
        </p:spPr>
        <p:txBody>
          <a:bodyPr anchor="ctr">
            <a:normAutofit/>
          </a:bodyPr>
          <a:lstStyle>
            <a:lvl1pPr marL="0" indent="0" algn="ctr" defTabSz="685800" rtl="0" eaLnBrk="1" latinLnBrk="0" hangingPunct="1">
              <a:lnSpc>
                <a:spcPct val="90000"/>
              </a:lnSpc>
              <a:spcBef>
                <a:spcPts val="750"/>
              </a:spcBef>
              <a:buFontTx/>
              <a:buNone/>
              <a:defRPr lang="en-US" sz="2400" b="1" i="0" kern="1200" dirty="0">
                <a:solidFill>
                  <a:schemeClr val="bg1"/>
                </a:solidFill>
                <a:latin typeface="Assistant" pitchFamily="2" charset="-79"/>
                <a:ea typeface="+mn-ea"/>
                <a:cs typeface="Assistant" pitchFamily="2" charset="-79"/>
              </a:defRPr>
            </a:lvl1pPr>
          </a:lstStyle>
          <a:p>
            <a:r>
              <a:rPr lang="en-US" dirty="0">
                <a:solidFill>
                  <a:schemeClr val="bg1"/>
                </a:solidFill>
              </a:rPr>
              <a:t>##</a:t>
            </a:r>
          </a:p>
        </p:txBody>
      </p:sp>
      <p:sp>
        <p:nvSpPr>
          <p:cNvPr id="26" name="Text Placeholder 41">
            <a:extLst>
              <a:ext uri="{FF2B5EF4-FFF2-40B4-BE49-F238E27FC236}">
                <a16:creationId xmlns:a16="http://schemas.microsoft.com/office/drawing/2014/main" id="{086C15FA-CC84-497E-98CE-D918868C46C2}"/>
              </a:ext>
            </a:extLst>
          </p:cNvPr>
          <p:cNvSpPr>
            <a:spLocks noGrp="1"/>
          </p:cNvSpPr>
          <p:nvPr>
            <p:ph type="body" sz="quarter" idx="23" hasCustomPrompt="1"/>
          </p:nvPr>
        </p:nvSpPr>
        <p:spPr>
          <a:xfrm>
            <a:off x="628650" y="3604678"/>
            <a:ext cx="548640" cy="548640"/>
          </a:xfrm>
          <a:solidFill>
            <a:schemeClr val="accent1"/>
          </a:solidFill>
        </p:spPr>
        <p:txBody>
          <a:bodyPr anchor="ctr">
            <a:normAutofit/>
          </a:bodyPr>
          <a:lstStyle>
            <a:lvl1pPr marL="0" indent="0" algn="ctr" defTabSz="685800" rtl="0" eaLnBrk="1" latinLnBrk="0" hangingPunct="1">
              <a:lnSpc>
                <a:spcPct val="90000"/>
              </a:lnSpc>
              <a:spcBef>
                <a:spcPts val="750"/>
              </a:spcBef>
              <a:buFontTx/>
              <a:buNone/>
              <a:defRPr lang="en-US" sz="2400" b="1" i="0" kern="1200" dirty="0">
                <a:solidFill>
                  <a:schemeClr val="bg1"/>
                </a:solidFill>
                <a:latin typeface="Assistant" pitchFamily="2" charset="-79"/>
                <a:ea typeface="+mn-ea"/>
                <a:cs typeface="Assistant" pitchFamily="2" charset="-79"/>
              </a:defRPr>
            </a:lvl1pPr>
          </a:lstStyle>
          <a:p>
            <a:r>
              <a:rPr lang="en-US" dirty="0">
                <a:solidFill>
                  <a:schemeClr val="bg1"/>
                </a:solidFill>
              </a:rPr>
              <a:t>##</a:t>
            </a:r>
          </a:p>
        </p:txBody>
      </p:sp>
      <p:sp>
        <p:nvSpPr>
          <p:cNvPr id="27" name="Text Placeholder 43">
            <a:extLst>
              <a:ext uri="{FF2B5EF4-FFF2-40B4-BE49-F238E27FC236}">
                <a16:creationId xmlns:a16="http://schemas.microsoft.com/office/drawing/2014/main" id="{C78A7700-E20B-4598-86E3-9E894B7C1B6B}"/>
              </a:ext>
            </a:extLst>
          </p:cNvPr>
          <p:cNvSpPr>
            <a:spLocks noGrp="1"/>
          </p:cNvSpPr>
          <p:nvPr>
            <p:ph type="body" sz="quarter" idx="25" hasCustomPrompt="1"/>
          </p:nvPr>
        </p:nvSpPr>
        <p:spPr>
          <a:xfrm>
            <a:off x="628650" y="4347515"/>
            <a:ext cx="548640" cy="548640"/>
          </a:xfrm>
          <a:solidFill>
            <a:schemeClr val="accent2"/>
          </a:solidFill>
        </p:spPr>
        <p:txBody>
          <a:bodyPr anchor="ctr">
            <a:normAutofit/>
          </a:bodyPr>
          <a:lstStyle>
            <a:lvl1pPr marL="0" indent="0" algn="ctr" defTabSz="685800" rtl="0" eaLnBrk="1" latinLnBrk="0" hangingPunct="1">
              <a:lnSpc>
                <a:spcPct val="90000"/>
              </a:lnSpc>
              <a:spcBef>
                <a:spcPts val="750"/>
              </a:spcBef>
              <a:buFontTx/>
              <a:buNone/>
              <a:defRPr lang="en-US" sz="2400" b="1" i="0" kern="1200" dirty="0">
                <a:solidFill>
                  <a:schemeClr val="bg1"/>
                </a:solidFill>
                <a:latin typeface="Assistant" pitchFamily="2" charset="-79"/>
                <a:ea typeface="+mn-ea"/>
                <a:cs typeface="Assistant" pitchFamily="2" charset="-79"/>
              </a:defRPr>
            </a:lvl1pPr>
          </a:lstStyle>
          <a:p>
            <a:r>
              <a:rPr lang="en-US" dirty="0">
                <a:solidFill>
                  <a:schemeClr val="bg1"/>
                </a:solidFill>
              </a:rPr>
              <a:t>##</a:t>
            </a:r>
          </a:p>
        </p:txBody>
      </p:sp>
      <p:sp>
        <p:nvSpPr>
          <p:cNvPr id="28" name="Text Placeholder 45">
            <a:extLst>
              <a:ext uri="{FF2B5EF4-FFF2-40B4-BE49-F238E27FC236}">
                <a16:creationId xmlns:a16="http://schemas.microsoft.com/office/drawing/2014/main" id="{5B190135-297A-493A-B16C-904B0F97AE11}"/>
              </a:ext>
            </a:extLst>
          </p:cNvPr>
          <p:cNvSpPr>
            <a:spLocks noGrp="1"/>
          </p:cNvSpPr>
          <p:nvPr>
            <p:ph type="body" sz="quarter" idx="27" hasCustomPrompt="1"/>
          </p:nvPr>
        </p:nvSpPr>
        <p:spPr>
          <a:xfrm>
            <a:off x="628650" y="5090354"/>
            <a:ext cx="548640" cy="548640"/>
          </a:xfrm>
          <a:solidFill>
            <a:schemeClr val="tx2"/>
          </a:solidFill>
        </p:spPr>
        <p:txBody>
          <a:bodyPr anchor="ctr">
            <a:normAutofit/>
          </a:bodyPr>
          <a:lstStyle>
            <a:lvl1pPr marL="0" indent="0" algn="ctr">
              <a:buFontTx/>
              <a:buNone/>
              <a:defRPr sz="2400" b="1">
                <a:solidFill>
                  <a:schemeClr val="bg1"/>
                </a:solidFill>
                <a:latin typeface="Assistant" pitchFamily="2" charset="-79"/>
                <a:cs typeface="Assistant" pitchFamily="2" charset="-79"/>
              </a:defRPr>
            </a:lvl1pPr>
          </a:lstStyle>
          <a:p>
            <a:r>
              <a:rPr lang="en-US" dirty="0">
                <a:solidFill>
                  <a:schemeClr val="bg1"/>
                </a:solidFill>
              </a:rPr>
              <a:t>##</a:t>
            </a:r>
          </a:p>
        </p:txBody>
      </p:sp>
      <p:sp>
        <p:nvSpPr>
          <p:cNvPr id="2" name="Title 1">
            <a:extLst>
              <a:ext uri="{FF2B5EF4-FFF2-40B4-BE49-F238E27FC236}">
                <a16:creationId xmlns:a16="http://schemas.microsoft.com/office/drawing/2014/main" id="{B8C13BF1-E6DE-476D-A7D2-10788E6168E1}"/>
              </a:ext>
            </a:extLst>
          </p:cNvPr>
          <p:cNvSpPr>
            <a:spLocks noGrp="1"/>
          </p:cNvSpPr>
          <p:nvPr>
            <p:ph type="title" hasCustomPrompt="1"/>
          </p:nvPr>
        </p:nvSpPr>
        <p:spPr>
          <a:xfrm>
            <a:off x="628650" y="284671"/>
            <a:ext cx="7886700" cy="741871"/>
          </a:xfrm>
        </p:spPr>
        <p:txBody>
          <a:bodyPr/>
          <a:lstStyle>
            <a:lvl1pPr>
              <a:defRPr>
                <a:solidFill>
                  <a:schemeClr val="bg1"/>
                </a:solidFill>
              </a:defRPr>
            </a:lvl1pPr>
          </a:lstStyle>
          <a:p>
            <a:r>
              <a:rPr lang="en-US" dirty="0"/>
              <a:t>Click to edit title style</a:t>
            </a:r>
          </a:p>
        </p:txBody>
      </p:sp>
      <p:sp>
        <p:nvSpPr>
          <p:cNvPr id="18" name="Slide Number Placeholder 3">
            <a:extLst>
              <a:ext uri="{FF2B5EF4-FFF2-40B4-BE49-F238E27FC236}">
                <a16:creationId xmlns:a16="http://schemas.microsoft.com/office/drawing/2014/main" id="{9A418174-10B2-4603-94E9-F12A54A40CA9}"/>
              </a:ext>
            </a:extLst>
          </p:cNvPr>
          <p:cNvSpPr>
            <a:spLocks noGrp="1"/>
          </p:cNvSpPr>
          <p:nvPr>
            <p:ph type="sldNum" sz="quarter" idx="28"/>
          </p:nvPr>
        </p:nvSpPr>
        <p:spPr>
          <a:xfrm>
            <a:off x="6910388" y="6356353"/>
            <a:ext cx="2057400" cy="365125"/>
          </a:xfrm>
        </p:spPr>
        <p:txBody>
          <a:bodyPr/>
          <a:lstStyle/>
          <a:p>
            <a:fld id="{D3E6F73D-5B99-417F-82E5-B90A998CE51F}" type="slidenum">
              <a:rPr lang="en-US" smtClean="0"/>
              <a:t>‹#›</a:t>
            </a:fld>
            <a:endParaRPr lang="en-US" dirty="0"/>
          </a:p>
        </p:txBody>
      </p:sp>
      <p:sp>
        <p:nvSpPr>
          <p:cNvPr id="19" name="Rectangle 18">
            <a:extLst>
              <a:ext uri="{FF2B5EF4-FFF2-40B4-BE49-F238E27FC236}">
                <a16:creationId xmlns:a16="http://schemas.microsoft.com/office/drawing/2014/main" id="{B066D314-49B2-46AB-997B-D7F0FEBD012B}"/>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2988784411"/>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Title Slide + Students Image">
    <p:spTree>
      <p:nvGrpSpPr>
        <p:cNvPr id="1" name=""/>
        <p:cNvGrpSpPr/>
        <p:nvPr/>
      </p:nvGrpSpPr>
      <p:grpSpPr>
        <a:xfrm>
          <a:off x="0" y="0"/>
          <a:ext cx="0" cy="0"/>
          <a:chOff x="0" y="0"/>
          <a:chExt cx="0" cy="0"/>
        </a:xfrm>
      </p:grpSpPr>
      <p:pic>
        <p:nvPicPr>
          <p:cNvPr id="26" name="Picture 25" descr="A group of people sitting at a table&#10;&#10;Description automatically generated">
            <a:extLst>
              <a:ext uri="{FF2B5EF4-FFF2-40B4-BE49-F238E27FC236}">
                <a16:creationId xmlns:a16="http://schemas.microsoft.com/office/drawing/2014/main" id="{B4DDB0D0-9FCB-234D-8B68-C8C623B81F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Rectangle 4">
            <a:extLst>
              <a:ext uri="{FF2B5EF4-FFF2-40B4-BE49-F238E27FC236}">
                <a16:creationId xmlns:a16="http://schemas.microsoft.com/office/drawing/2014/main" id="{94FB95D8-F338-4F75-8883-F7B51144DEB2}"/>
              </a:ext>
            </a:extLst>
          </p:cNvPr>
          <p:cNvSpPr/>
          <p:nvPr userDrawn="1"/>
        </p:nvSpPr>
        <p:spPr>
          <a:xfrm>
            <a:off x="0" y="0"/>
            <a:ext cx="91440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7" name="Graphic 10">
            <a:extLst>
              <a:ext uri="{FF2B5EF4-FFF2-40B4-BE49-F238E27FC236}">
                <a16:creationId xmlns:a16="http://schemas.microsoft.com/office/drawing/2014/main" id="{45A568F4-891E-E543-83AF-2CC708131947}"/>
              </a:ext>
            </a:extLst>
          </p:cNvPr>
          <p:cNvGrpSpPr>
            <a:grpSpLocks noChangeAspect="1"/>
          </p:cNvGrpSpPr>
          <p:nvPr userDrawn="1"/>
        </p:nvGrpSpPr>
        <p:grpSpPr>
          <a:xfrm rot="10800000">
            <a:off x="1" y="0"/>
            <a:ext cx="1042416" cy="1042416"/>
            <a:chOff x="0" y="0"/>
            <a:chExt cx="1390650" cy="1390650"/>
          </a:xfrm>
        </p:grpSpPr>
        <p:sp>
          <p:nvSpPr>
            <p:cNvPr id="18" name="Freeform: Shape 17">
              <a:extLst>
                <a:ext uri="{FF2B5EF4-FFF2-40B4-BE49-F238E27FC236}">
                  <a16:creationId xmlns:a16="http://schemas.microsoft.com/office/drawing/2014/main" id="{B6027A31-D557-484E-9060-A21D2AE0F602}"/>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9" name="Freeform: Shape 18">
              <a:extLst>
                <a:ext uri="{FF2B5EF4-FFF2-40B4-BE49-F238E27FC236}">
                  <a16:creationId xmlns:a16="http://schemas.microsoft.com/office/drawing/2014/main" id="{55344200-3F4B-5946-A277-F0B0123DB789}"/>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0" name="Freeform: Shape 29">
              <a:extLst>
                <a:ext uri="{FF2B5EF4-FFF2-40B4-BE49-F238E27FC236}">
                  <a16:creationId xmlns:a16="http://schemas.microsoft.com/office/drawing/2014/main" id="{BA9AE212-D444-9645-9AD3-94E240C390EC}"/>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1" name="Graphic 10">
            <a:extLst>
              <a:ext uri="{FF2B5EF4-FFF2-40B4-BE49-F238E27FC236}">
                <a16:creationId xmlns:a16="http://schemas.microsoft.com/office/drawing/2014/main" id="{706DB6A4-BC28-FC47-84B7-F5FD8D9FA479}"/>
              </a:ext>
            </a:extLst>
          </p:cNvPr>
          <p:cNvGrpSpPr>
            <a:grpSpLocks noChangeAspect="1"/>
          </p:cNvGrpSpPr>
          <p:nvPr userDrawn="1"/>
        </p:nvGrpSpPr>
        <p:grpSpPr>
          <a:xfrm rot="10800000" flipH="1" flipV="1">
            <a:off x="8101584" y="5815584"/>
            <a:ext cx="1042416" cy="1042416"/>
            <a:chOff x="0" y="0"/>
            <a:chExt cx="1390650" cy="1390650"/>
          </a:xfrm>
        </p:grpSpPr>
        <p:sp>
          <p:nvSpPr>
            <p:cNvPr id="22" name="Freeform: Shape 17">
              <a:extLst>
                <a:ext uri="{FF2B5EF4-FFF2-40B4-BE49-F238E27FC236}">
                  <a16:creationId xmlns:a16="http://schemas.microsoft.com/office/drawing/2014/main" id="{11C32837-16F4-2347-A14B-A03C62A174CD}"/>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3" name="Freeform: Shape 18">
              <a:extLst>
                <a:ext uri="{FF2B5EF4-FFF2-40B4-BE49-F238E27FC236}">
                  <a16:creationId xmlns:a16="http://schemas.microsoft.com/office/drawing/2014/main" id="{CB38852F-2554-C54D-95DF-A06223F8EC41}"/>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4" name="Freeform: Shape 29">
              <a:extLst>
                <a:ext uri="{FF2B5EF4-FFF2-40B4-BE49-F238E27FC236}">
                  <a16:creationId xmlns:a16="http://schemas.microsoft.com/office/drawing/2014/main" id="{C51C30B8-DFEB-D543-98A9-36DDFE515E08}"/>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5" name="Picture 24" descr="A picture containing drawing&#10;&#10;Description automatically generated">
            <a:extLst>
              <a:ext uri="{FF2B5EF4-FFF2-40B4-BE49-F238E27FC236}">
                <a16:creationId xmlns:a16="http://schemas.microsoft.com/office/drawing/2014/main" id="{5020A55E-9D00-8242-9365-A9D3D00AC332}"/>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3814915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E4F4-DD14-4800-8D25-D02A6D56FA28}"/>
              </a:ext>
            </a:extLst>
          </p:cNvPr>
          <p:cNvSpPr>
            <a:spLocks noGrp="1"/>
          </p:cNvSpPr>
          <p:nvPr>
            <p:ph type="title" hasCustomPrompt="1"/>
          </p:nvPr>
        </p:nvSpPr>
        <p:spPr>
          <a:xfrm>
            <a:off x="628650" y="263980"/>
            <a:ext cx="7886700" cy="772688"/>
          </a:xfrm>
        </p:spPr>
        <p:txBody>
          <a:bodyPr/>
          <a:lstStyle>
            <a:lvl1pPr>
              <a:defRPr/>
            </a:lvl1pPr>
          </a:lstStyle>
          <a:p>
            <a:r>
              <a:rPr lang="en-US" dirty="0"/>
              <a:t>Click to edit title style</a:t>
            </a:r>
          </a:p>
        </p:txBody>
      </p:sp>
      <p:sp>
        <p:nvSpPr>
          <p:cNvPr id="3" name="Content Placeholder 2">
            <a:extLst>
              <a:ext uri="{FF2B5EF4-FFF2-40B4-BE49-F238E27FC236}">
                <a16:creationId xmlns:a16="http://schemas.microsoft.com/office/drawing/2014/main" id="{9A673FFB-7AB4-4FF1-BAEA-37FCA862C8AC}"/>
              </a:ext>
            </a:extLst>
          </p:cNvPr>
          <p:cNvSpPr>
            <a:spLocks noGrp="1"/>
          </p:cNvSpPr>
          <p:nvPr>
            <p:ph idx="1"/>
          </p:nvPr>
        </p:nvSpPr>
        <p:spPr>
          <a:xfrm>
            <a:off x="628650" y="1371600"/>
            <a:ext cx="7886700" cy="4805363"/>
          </a:xfrm>
        </p:spPr>
        <p:txBody>
          <a:bodyPr/>
          <a:lstStyle>
            <a:lvl1pPr marL="284163" indent="-284163">
              <a:defRPr>
                <a:latin typeface="Assistant" pitchFamily="2" charset="-79"/>
                <a:cs typeface="Assistant" pitchFamily="2" charset="-79"/>
              </a:defRPr>
            </a:lvl1pPr>
            <a:lvl2pPr marL="630238" indent="-287338">
              <a:defRPr>
                <a:latin typeface="Assistant" pitchFamily="2" charset="-79"/>
                <a:cs typeface="Assistant" pitchFamily="2" charset="-79"/>
              </a:defRPr>
            </a:lvl2pPr>
            <a:lvl3pPr>
              <a:defRPr>
                <a:latin typeface="Assistant" pitchFamily="2" charset="-79"/>
                <a:cs typeface="Assistant" pitchFamily="2" charset="-79"/>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3E80853E-F8D2-4F4D-92A2-95065C6C8CAC}"/>
              </a:ext>
            </a:extLst>
          </p:cNvPr>
          <p:cNvSpPr>
            <a:spLocks noGrp="1"/>
          </p:cNvSpPr>
          <p:nvPr>
            <p:ph type="sldNum" sz="quarter" idx="12"/>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7" name="Rectangle 6">
            <a:extLst>
              <a:ext uri="{FF2B5EF4-FFF2-40B4-BE49-F238E27FC236}">
                <a16:creationId xmlns:a16="http://schemas.microsoft.com/office/drawing/2014/main" id="{4990F6C9-2865-4363-B636-98FFD3CCAD23}"/>
              </a:ext>
            </a:extLst>
          </p:cNvPr>
          <p:cNvSpPr/>
          <p:nvPr userDrawn="1"/>
        </p:nvSpPr>
        <p:spPr>
          <a:xfrm>
            <a:off x="0" y="6721477"/>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aphic 10">
            <a:extLst>
              <a:ext uri="{FF2B5EF4-FFF2-40B4-BE49-F238E27FC236}">
                <a16:creationId xmlns:a16="http://schemas.microsoft.com/office/drawing/2014/main" id="{A3D8D61E-1E29-4E05-A050-62BEB821D8C6}"/>
              </a:ext>
            </a:extLst>
          </p:cNvPr>
          <p:cNvGrpSpPr/>
          <p:nvPr userDrawn="1"/>
        </p:nvGrpSpPr>
        <p:grpSpPr>
          <a:xfrm rot="16200000">
            <a:off x="8616045" y="2"/>
            <a:ext cx="527957" cy="527957"/>
            <a:chOff x="0" y="0"/>
            <a:chExt cx="1390650" cy="1390650"/>
          </a:xfrm>
        </p:grpSpPr>
        <p:sp>
          <p:nvSpPr>
            <p:cNvPr id="9" name="Freeform: Shape 10">
              <a:extLst>
                <a:ext uri="{FF2B5EF4-FFF2-40B4-BE49-F238E27FC236}">
                  <a16:creationId xmlns:a16="http://schemas.microsoft.com/office/drawing/2014/main" id="{776D16A3-4E6C-4DBA-8944-18509519F07D}"/>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350">
                <a:solidFill>
                  <a:schemeClr val="accent1"/>
                </a:solidFill>
              </a:endParaRPr>
            </a:p>
          </p:txBody>
        </p:sp>
        <p:sp>
          <p:nvSpPr>
            <p:cNvPr id="10" name="Freeform: Shape 11">
              <a:extLst>
                <a:ext uri="{FF2B5EF4-FFF2-40B4-BE49-F238E27FC236}">
                  <a16:creationId xmlns:a16="http://schemas.microsoft.com/office/drawing/2014/main" id="{3BF9C31E-9801-40C0-8524-0AD1F78581CC}"/>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350">
                <a:solidFill>
                  <a:schemeClr val="accent2"/>
                </a:solidFill>
              </a:endParaRPr>
            </a:p>
          </p:txBody>
        </p:sp>
        <p:sp>
          <p:nvSpPr>
            <p:cNvPr id="11" name="Freeform: Shape 12">
              <a:extLst>
                <a:ext uri="{FF2B5EF4-FFF2-40B4-BE49-F238E27FC236}">
                  <a16:creationId xmlns:a16="http://schemas.microsoft.com/office/drawing/2014/main" id="{BBFD652E-DEF3-473D-BD24-61540BB3630E}"/>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350"/>
            </a:p>
          </p:txBody>
        </p:sp>
      </p:grpSp>
      <p:sp>
        <p:nvSpPr>
          <p:cNvPr id="12" name="Rectangle 11">
            <a:extLst>
              <a:ext uri="{FF2B5EF4-FFF2-40B4-BE49-F238E27FC236}">
                <a16:creationId xmlns:a16="http://schemas.microsoft.com/office/drawing/2014/main" id="{A0880759-6B2E-4FD5-80FA-FB5E93219621}"/>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1740951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8DD7-124E-4A18-9296-D304DC304192}"/>
              </a:ext>
            </a:extLst>
          </p:cNvPr>
          <p:cNvSpPr>
            <a:spLocks noGrp="1"/>
          </p:cNvSpPr>
          <p:nvPr>
            <p:ph type="title" hasCustomPrompt="1"/>
          </p:nvPr>
        </p:nvSpPr>
        <p:spPr>
          <a:xfrm>
            <a:off x="628650" y="275425"/>
            <a:ext cx="7886700" cy="751118"/>
          </a:xfrm>
        </p:spPr>
        <p:txBody>
          <a:bodyPr/>
          <a:lstStyle>
            <a:lvl1pPr>
              <a:defRPr>
                <a:solidFill>
                  <a:schemeClr val="bg1"/>
                </a:solidFill>
              </a:defRPr>
            </a:lvl1pPr>
          </a:lstStyle>
          <a:p>
            <a:r>
              <a:rPr lang="en-US" dirty="0"/>
              <a:t>Click to edit title style</a:t>
            </a:r>
          </a:p>
        </p:txBody>
      </p:sp>
      <p:sp>
        <p:nvSpPr>
          <p:cNvPr id="5" name="Slide Number Placeholder 4">
            <a:extLst>
              <a:ext uri="{FF2B5EF4-FFF2-40B4-BE49-F238E27FC236}">
                <a16:creationId xmlns:a16="http://schemas.microsoft.com/office/drawing/2014/main" id="{CC645227-7359-4F14-A4E3-969A36ACFEF9}"/>
              </a:ext>
            </a:extLst>
          </p:cNvPr>
          <p:cNvSpPr>
            <a:spLocks noGrp="1"/>
          </p:cNvSpPr>
          <p:nvPr>
            <p:ph type="sldNum" sz="quarter" idx="12"/>
          </p:nvPr>
        </p:nvSpPr>
        <p:spPr>
          <a:xfrm>
            <a:off x="6910388" y="6356353"/>
            <a:ext cx="2057400" cy="365125"/>
          </a:xfrm>
          <a:prstGeom prst="rect">
            <a:avLst/>
          </a:prstGeom>
        </p:spPr>
        <p:txBody>
          <a:bodyPr/>
          <a:lstStyle/>
          <a:p>
            <a:fld id="{D3E6F73D-5B99-417F-82E5-B90A998CE51F}" type="slidenum">
              <a:rPr lang="en-US" smtClean="0"/>
              <a:t>‹#›</a:t>
            </a:fld>
            <a:endParaRPr lang="en-US" dirty="0"/>
          </a:p>
        </p:txBody>
      </p:sp>
      <p:sp>
        <p:nvSpPr>
          <p:cNvPr id="6" name="Rectangle 5">
            <a:extLst>
              <a:ext uri="{FF2B5EF4-FFF2-40B4-BE49-F238E27FC236}">
                <a16:creationId xmlns:a16="http://schemas.microsoft.com/office/drawing/2014/main" id="{3578D966-5786-4FE7-8FA5-44836D150069}"/>
              </a:ext>
            </a:extLst>
          </p:cNvPr>
          <p:cNvSpPr/>
          <p:nvPr userDrawn="1"/>
        </p:nvSpPr>
        <p:spPr>
          <a:xfrm>
            <a:off x="0" y="6721477"/>
            <a:ext cx="9144000"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aphic 10">
            <a:extLst>
              <a:ext uri="{FF2B5EF4-FFF2-40B4-BE49-F238E27FC236}">
                <a16:creationId xmlns:a16="http://schemas.microsoft.com/office/drawing/2014/main" id="{7C8B18E2-6C81-470E-9CAC-318427284EEE}"/>
              </a:ext>
            </a:extLst>
          </p:cNvPr>
          <p:cNvGrpSpPr/>
          <p:nvPr userDrawn="1"/>
        </p:nvGrpSpPr>
        <p:grpSpPr>
          <a:xfrm rot="16200000">
            <a:off x="8616045" y="2"/>
            <a:ext cx="527957" cy="527957"/>
            <a:chOff x="0" y="0"/>
            <a:chExt cx="1390650" cy="1390650"/>
          </a:xfrm>
        </p:grpSpPr>
        <p:sp>
          <p:nvSpPr>
            <p:cNvPr id="8" name="Freeform: Shape 10">
              <a:extLst>
                <a:ext uri="{FF2B5EF4-FFF2-40B4-BE49-F238E27FC236}">
                  <a16:creationId xmlns:a16="http://schemas.microsoft.com/office/drawing/2014/main" id="{6AD8C879-0E4C-42CE-A1AE-CBEE947CB0BE}"/>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350">
                <a:solidFill>
                  <a:schemeClr val="accent1"/>
                </a:solidFill>
              </a:endParaRPr>
            </a:p>
          </p:txBody>
        </p:sp>
        <p:sp>
          <p:nvSpPr>
            <p:cNvPr id="9" name="Freeform: Shape 11">
              <a:extLst>
                <a:ext uri="{FF2B5EF4-FFF2-40B4-BE49-F238E27FC236}">
                  <a16:creationId xmlns:a16="http://schemas.microsoft.com/office/drawing/2014/main" id="{E3C28D12-C9BA-4F3E-8F4D-351032F65F77}"/>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350">
                <a:solidFill>
                  <a:schemeClr val="accent2"/>
                </a:solidFill>
              </a:endParaRPr>
            </a:p>
          </p:txBody>
        </p:sp>
        <p:sp>
          <p:nvSpPr>
            <p:cNvPr id="10" name="Freeform: Shape 12">
              <a:extLst>
                <a:ext uri="{FF2B5EF4-FFF2-40B4-BE49-F238E27FC236}">
                  <a16:creationId xmlns:a16="http://schemas.microsoft.com/office/drawing/2014/main" id="{E704DEE7-0B6D-4F96-8E8A-352FDBBCCBE1}"/>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350"/>
            </a:p>
          </p:txBody>
        </p:sp>
      </p:grpSp>
      <p:sp>
        <p:nvSpPr>
          <p:cNvPr id="12" name="Rectangle 11">
            <a:extLst>
              <a:ext uri="{FF2B5EF4-FFF2-40B4-BE49-F238E27FC236}">
                <a16:creationId xmlns:a16="http://schemas.microsoft.com/office/drawing/2014/main" id="{41C301B9-A1DD-402E-B8B2-6DE9DCE25886}"/>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3926531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A6237A-8481-462B-A603-180EBC4F4FD5}"/>
              </a:ext>
            </a:extLst>
          </p:cNvPr>
          <p:cNvSpPr>
            <a:spLocks noGrp="1"/>
          </p:cNvSpPr>
          <p:nvPr>
            <p:ph type="sldNum" sz="quarter" idx="12"/>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5" name="Rectangle 4">
            <a:extLst>
              <a:ext uri="{FF2B5EF4-FFF2-40B4-BE49-F238E27FC236}">
                <a16:creationId xmlns:a16="http://schemas.microsoft.com/office/drawing/2014/main" id="{E27BB5C7-CEF7-4DAD-9338-4D211ACE256F}"/>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1686036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3F96-6FBB-42CF-B0D8-C7413A90FD73}"/>
              </a:ext>
            </a:extLst>
          </p:cNvPr>
          <p:cNvSpPr>
            <a:spLocks noGrp="1"/>
          </p:cNvSpPr>
          <p:nvPr>
            <p:ph type="title"/>
          </p:nvPr>
        </p:nvSpPr>
        <p:spPr>
          <a:xfrm>
            <a:off x="629841" y="207034"/>
            <a:ext cx="7886700" cy="982005"/>
          </a:xfrm>
        </p:spPr>
        <p:txBody>
          <a:bodyPr/>
          <a:lstStyle>
            <a:lvl1pPr>
              <a:defRPr b="1" i="0">
                <a:latin typeface="Assistant" pitchFamily="2"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69F2A050-6F9D-48BA-B29F-02132A5EE953}"/>
              </a:ext>
            </a:extLst>
          </p:cNvPr>
          <p:cNvSpPr>
            <a:spLocks noGrp="1"/>
          </p:cNvSpPr>
          <p:nvPr>
            <p:ph type="body" idx="1"/>
          </p:nvPr>
        </p:nvSpPr>
        <p:spPr>
          <a:xfrm>
            <a:off x="627459" y="1360563"/>
            <a:ext cx="3868340" cy="486494"/>
          </a:xfrm>
        </p:spPr>
        <p:txBody>
          <a:bodyPr anchor="b">
            <a:noAutofit/>
          </a:bodyPr>
          <a:lstStyle>
            <a:lvl1pPr marL="0" indent="0">
              <a:buNone/>
              <a:defRPr sz="2400" b="1">
                <a:latin typeface="Assistant" pitchFamily="2" charset="-79"/>
                <a:cs typeface="Assistant" pitchFamily="2"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4" name="Content Placeholder 3">
            <a:extLst>
              <a:ext uri="{FF2B5EF4-FFF2-40B4-BE49-F238E27FC236}">
                <a16:creationId xmlns:a16="http://schemas.microsoft.com/office/drawing/2014/main" id="{FE13843B-CB16-4581-A270-4843DBCAC2DB}"/>
              </a:ext>
            </a:extLst>
          </p:cNvPr>
          <p:cNvSpPr>
            <a:spLocks noGrp="1"/>
          </p:cNvSpPr>
          <p:nvPr>
            <p:ph sz="half" idx="2"/>
          </p:nvPr>
        </p:nvSpPr>
        <p:spPr>
          <a:xfrm>
            <a:off x="629842" y="1923691"/>
            <a:ext cx="3868340" cy="4265972"/>
          </a:xfrm>
        </p:spPr>
        <p:txBody>
          <a:bodyPr/>
          <a:lstStyle>
            <a:lvl1pPr>
              <a:defRPr>
                <a:latin typeface="Assistant" pitchFamily="2" charset="-79"/>
                <a:cs typeface="Assistant" pitchFamily="2" charset="-79"/>
              </a:defRPr>
            </a:lvl1pPr>
            <a:lvl2pPr>
              <a:defRPr>
                <a:latin typeface="Assistant" pitchFamily="2" charset="-79"/>
                <a:cs typeface="Assistant" pitchFamily="2" charset="-79"/>
              </a:defRPr>
            </a:lvl2pPr>
            <a:lvl3pPr>
              <a:defRPr>
                <a:latin typeface="Assistant" pitchFamily="2" charset="-79"/>
                <a:cs typeface="Assistant" pitchFamily="2" charset="-79"/>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B93A17D6-4F3A-4C39-8E94-06E6E4DAE620}"/>
              </a:ext>
            </a:extLst>
          </p:cNvPr>
          <p:cNvSpPr>
            <a:spLocks noGrp="1"/>
          </p:cNvSpPr>
          <p:nvPr>
            <p:ph type="body" sz="quarter" idx="3"/>
          </p:nvPr>
        </p:nvSpPr>
        <p:spPr>
          <a:xfrm>
            <a:off x="4629150" y="1355727"/>
            <a:ext cx="3887391" cy="486494"/>
          </a:xfrm>
        </p:spPr>
        <p:txBody>
          <a:bodyPr anchor="b">
            <a:noAutofit/>
          </a:bodyPr>
          <a:lstStyle>
            <a:lvl1pPr marL="0" indent="0">
              <a:buNone/>
              <a:defRPr sz="2400" b="1">
                <a:latin typeface="Assistant" pitchFamily="2" charset="-79"/>
                <a:cs typeface="Assistant" pitchFamily="2" charset="-79"/>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6" name="Content Placeholder 5">
            <a:extLst>
              <a:ext uri="{FF2B5EF4-FFF2-40B4-BE49-F238E27FC236}">
                <a16:creationId xmlns:a16="http://schemas.microsoft.com/office/drawing/2014/main" id="{6EC2D23E-F43E-4A9E-B6E2-3D378C607D2E}"/>
              </a:ext>
            </a:extLst>
          </p:cNvPr>
          <p:cNvSpPr>
            <a:spLocks noGrp="1"/>
          </p:cNvSpPr>
          <p:nvPr>
            <p:ph sz="quarter" idx="4"/>
          </p:nvPr>
        </p:nvSpPr>
        <p:spPr>
          <a:xfrm>
            <a:off x="4629150" y="1923691"/>
            <a:ext cx="3887391" cy="4265972"/>
          </a:xfrm>
        </p:spPr>
        <p:txBody>
          <a:bodyPr>
            <a:normAutofit/>
          </a:bodyPr>
          <a:lstStyle>
            <a:lvl1pPr algn="l" defTabSz="685800" rtl="0" eaLnBrk="1" latinLnBrk="0" hangingPunct="1">
              <a:lnSpc>
                <a:spcPct val="90000"/>
              </a:lnSpc>
              <a:defRPr lang="en-US" sz="2400" b="0" i="0" kern="1200" dirty="0">
                <a:solidFill>
                  <a:schemeClr val="tx1"/>
                </a:solidFill>
                <a:latin typeface="Assistant" pitchFamily="2" charset="-79"/>
                <a:ea typeface="+mn-ea"/>
                <a:cs typeface="Assistant" pitchFamily="2" charset="-79"/>
              </a:defRPr>
            </a:lvl1pPr>
            <a:lvl2pPr algn="l" defTabSz="685800" rtl="0" eaLnBrk="1" latinLnBrk="0" hangingPunct="1">
              <a:lnSpc>
                <a:spcPct val="90000"/>
              </a:lnSpc>
              <a:defRPr lang="en-US" sz="2400" b="0" i="0" kern="1200" dirty="0">
                <a:solidFill>
                  <a:schemeClr val="tx1"/>
                </a:solidFill>
                <a:latin typeface="Assistant" pitchFamily="2" charset="-79"/>
                <a:ea typeface="+mn-ea"/>
                <a:cs typeface="Assistant" pitchFamily="2" charset="-79"/>
              </a:defRPr>
            </a:lvl2pPr>
            <a:lvl3pPr algn="l" defTabSz="685800" rtl="0" eaLnBrk="1" latinLnBrk="0" hangingPunct="1">
              <a:lnSpc>
                <a:spcPct val="90000"/>
              </a:lnSpc>
              <a:defRPr lang="en-US" sz="2400" b="0" i="0" kern="1200" dirty="0">
                <a:solidFill>
                  <a:schemeClr val="tx1"/>
                </a:solidFill>
                <a:latin typeface="Assistant" pitchFamily="2" charset="-79"/>
                <a:ea typeface="+mn-ea"/>
                <a:cs typeface="Assistant" pitchFamily="2" charset="-79"/>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8">
            <a:extLst>
              <a:ext uri="{FF2B5EF4-FFF2-40B4-BE49-F238E27FC236}">
                <a16:creationId xmlns:a16="http://schemas.microsoft.com/office/drawing/2014/main" id="{9386DB0B-BA6B-48F4-BE93-2727C468A175}"/>
              </a:ext>
            </a:extLst>
          </p:cNvPr>
          <p:cNvSpPr>
            <a:spLocks noGrp="1"/>
          </p:cNvSpPr>
          <p:nvPr>
            <p:ph type="sldNum" sz="quarter" idx="12"/>
          </p:nvPr>
        </p:nvSpPr>
        <p:spPr>
          <a:xfrm>
            <a:off x="6910388" y="6356351"/>
            <a:ext cx="2057400" cy="365125"/>
          </a:xfrm>
          <a:prstGeom prst="rect">
            <a:avLst/>
          </a:prstGeom>
        </p:spPr>
        <p:txBody>
          <a:bodyPr/>
          <a:lstStyle/>
          <a:p>
            <a:fld id="{D3E6F73D-5B99-417F-82E5-B90A998CE51F}" type="slidenum">
              <a:rPr lang="en-US" smtClean="0"/>
              <a:t>‹#›</a:t>
            </a:fld>
            <a:endParaRPr lang="en-US"/>
          </a:p>
        </p:txBody>
      </p:sp>
      <p:sp>
        <p:nvSpPr>
          <p:cNvPr id="10" name="Rectangle 9">
            <a:extLst>
              <a:ext uri="{FF2B5EF4-FFF2-40B4-BE49-F238E27FC236}">
                <a16:creationId xmlns:a16="http://schemas.microsoft.com/office/drawing/2014/main" id="{BCB504AC-F6CD-445A-9C03-6767E5860F6E}"/>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1382095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mplate Option 1 (2 Column Content/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4572000" y="1371600"/>
            <a:ext cx="0" cy="490843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tx1"/>
                </a:solidFill>
                <a:latin typeface="Assistant" pitchFamily="2" charset="-79"/>
                <a:cs typeface="Assistant" pitchFamily="2" charset="-79"/>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p:nvPr>
        </p:nvSpPr>
        <p:spPr>
          <a:xfrm>
            <a:off x="4743451" y="1371600"/>
            <a:ext cx="4114800" cy="4908429"/>
          </a:xfrm>
        </p:spPr>
        <p:txBody>
          <a:bodyPr anchor="ctr"/>
          <a:lstStyle>
            <a:lvl1pPr marL="0" indent="0" algn="ctr">
              <a:buNone/>
              <a:defRPr>
                <a:solidFill>
                  <a:schemeClr val="accent1"/>
                </a:solidFill>
                <a:latin typeface="Assistant" pitchFamily="2" charset="-79"/>
                <a:cs typeface="Assistant" pitchFamily="2" charset="-79"/>
              </a:defRPr>
            </a:lvl1pPr>
          </a:lstStyle>
          <a:p>
            <a:pPr lvl="0"/>
            <a:endParaRPr lang="en-US" dirty="0"/>
          </a:p>
        </p:txBody>
      </p:sp>
      <p:sp>
        <p:nvSpPr>
          <p:cNvPr id="8" name="Content Placeholder 2">
            <a:extLst>
              <a:ext uri="{FF2B5EF4-FFF2-40B4-BE49-F238E27FC236}">
                <a16:creationId xmlns:a16="http://schemas.microsoft.com/office/drawing/2014/main" id="{C2ECED89-5BB6-4DB1-ABEF-6DE7E9C6ABF5}"/>
              </a:ext>
            </a:extLst>
          </p:cNvPr>
          <p:cNvSpPr>
            <a:spLocks noGrp="1"/>
          </p:cNvSpPr>
          <p:nvPr>
            <p:ph sz="quarter" idx="17" hasCustomPrompt="1"/>
          </p:nvPr>
        </p:nvSpPr>
        <p:spPr>
          <a:xfrm>
            <a:off x="285750" y="1947670"/>
            <a:ext cx="4114800" cy="4332357"/>
          </a:xfrm>
        </p:spPr>
        <p:txBody>
          <a:bodyPr>
            <a:normAutofit/>
          </a:bodyPr>
          <a:lstStyle>
            <a:lvl1pPr marL="228600" indent="-228600">
              <a:buClr>
                <a:schemeClr val="tx1"/>
              </a:buClr>
              <a:buFont typeface="Wingdings" panose="05000000000000000000" pitchFamily="2" charset="2"/>
              <a:buChar char="§"/>
              <a:defRPr sz="2400">
                <a:solidFill>
                  <a:schemeClr val="tx1"/>
                </a:solidFill>
                <a:latin typeface="Assistant" pitchFamily="2" charset="-79"/>
                <a:cs typeface="Assistant" pitchFamily="2" charset="-79"/>
              </a:defRPr>
            </a:lvl1pPr>
            <a:lvl2pPr marL="457200" indent="-228600">
              <a:buClr>
                <a:schemeClr val="tx1"/>
              </a:buClr>
              <a:buFont typeface="Wingdings" panose="05000000000000000000" pitchFamily="2" charset="2"/>
              <a:buChar char="§"/>
              <a:defRPr sz="2400">
                <a:solidFill>
                  <a:schemeClr val="tx1"/>
                </a:solidFill>
                <a:latin typeface="Assistant" pitchFamily="2" charset="-79"/>
                <a:cs typeface="Assistant" pitchFamily="2" charset="-79"/>
              </a:defRPr>
            </a:lvl2pPr>
            <a:lvl3pPr marL="685800" indent="-228600">
              <a:buClr>
                <a:schemeClr val="tx1"/>
              </a:buClr>
              <a:buFont typeface="Assistant Medium" panose="020B0604020202020204" charset="-79"/>
              <a:buChar char="–"/>
              <a:defRPr sz="2400">
                <a:solidFill>
                  <a:schemeClr val="tx1"/>
                </a:solidFill>
                <a:latin typeface="Assistant" pitchFamily="2" charset="-79"/>
                <a:cs typeface="Assistant" pitchFamily="2" charset="-79"/>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AEE987E7-84B2-40D6-8291-1FC1791B79FD}"/>
              </a:ext>
            </a:extLst>
          </p:cNvPr>
          <p:cNvSpPr>
            <a:spLocks noGrp="1"/>
          </p:cNvSpPr>
          <p:nvPr>
            <p:ph type="title" hasCustomPrompt="1"/>
          </p:nvPr>
        </p:nvSpPr>
        <p:spPr/>
        <p:txBody>
          <a:bodyPr/>
          <a:lstStyle/>
          <a:p>
            <a:r>
              <a:rPr lang="en-US" dirty="0"/>
              <a:t>Click to edit title style</a:t>
            </a:r>
          </a:p>
        </p:txBody>
      </p:sp>
      <p:sp>
        <p:nvSpPr>
          <p:cNvPr id="10" name="Slide Number Placeholder 3">
            <a:extLst>
              <a:ext uri="{FF2B5EF4-FFF2-40B4-BE49-F238E27FC236}">
                <a16:creationId xmlns:a16="http://schemas.microsoft.com/office/drawing/2014/main" id="{A78B846D-B54B-4F25-A817-70FBB7506FE0}"/>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1" name="Rectangle 10">
            <a:extLst>
              <a:ext uri="{FF2B5EF4-FFF2-40B4-BE49-F238E27FC236}">
                <a16:creationId xmlns:a16="http://schemas.microsoft.com/office/drawing/2014/main" id="{6F4E2D84-F3A5-4FF1-9683-01BBC094E72C}"/>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3972304144"/>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plate Option 1 (2 Column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4572000" y="1371600"/>
            <a:ext cx="0" cy="47962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05767BA-50FD-4421-B39C-84D60DE24EBB}"/>
              </a:ext>
            </a:extLst>
          </p:cNvPr>
          <p:cNvSpPr>
            <a:spLocks noGrp="1"/>
          </p:cNvSpPr>
          <p:nvPr>
            <p:ph sz="quarter" idx="13" hasCustomPrompt="1"/>
          </p:nvPr>
        </p:nvSpPr>
        <p:spPr>
          <a:xfrm>
            <a:off x="285750" y="1371600"/>
            <a:ext cx="4114800" cy="4796288"/>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2" name="Content Placeholder 2">
            <a:extLst>
              <a:ext uri="{FF2B5EF4-FFF2-40B4-BE49-F238E27FC236}">
                <a16:creationId xmlns:a16="http://schemas.microsoft.com/office/drawing/2014/main" id="{6C243F01-C6E4-4181-B0C3-F14185B49970}"/>
              </a:ext>
            </a:extLst>
          </p:cNvPr>
          <p:cNvSpPr>
            <a:spLocks noGrp="1"/>
          </p:cNvSpPr>
          <p:nvPr>
            <p:ph sz="quarter" idx="14" hasCustomPrompt="1"/>
          </p:nvPr>
        </p:nvSpPr>
        <p:spPr>
          <a:xfrm>
            <a:off x="4743450" y="1371600"/>
            <a:ext cx="4114800" cy="4796288"/>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2" name="Title 1">
            <a:extLst>
              <a:ext uri="{FF2B5EF4-FFF2-40B4-BE49-F238E27FC236}">
                <a16:creationId xmlns:a16="http://schemas.microsoft.com/office/drawing/2014/main" id="{1D063BB5-3010-439F-AAE5-2FFB538B0783}"/>
              </a:ext>
            </a:extLst>
          </p:cNvPr>
          <p:cNvSpPr>
            <a:spLocks noGrp="1"/>
          </p:cNvSpPr>
          <p:nvPr>
            <p:ph type="title" hasCustomPrompt="1"/>
          </p:nvPr>
        </p:nvSpPr>
        <p:spPr/>
        <p:txBody>
          <a:bodyPr/>
          <a:lstStyle/>
          <a:p>
            <a:r>
              <a:rPr lang="en-US" dirty="0"/>
              <a:t>Click to edit title style</a:t>
            </a:r>
          </a:p>
        </p:txBody>
      </p:sp>
      <p:sp>
        <p:nvSpPr>
          <p:cNvPr id="6" name="Slide Number Placeholder 3">
            <a:extLst>
              <a:ext uri="{FF2B5EF4-FFF2-40B4-BE49-F238E27FC236}">
                <a16:creationId xmlns:a16="http://schemas.microsoft.com/office/drawing/2014/main" id="{D5B7BB43-05F7-40EE-9DA3-24EFF7ECC140}"/>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1" name="Rectangle 10">
            <a:extLst>
              <a:ext uri="{FF2B5EF4-FFF2-40B4-BE49-F238E27FC236}">
                <a16:creationId xmlns:a16="http://schemas.microsoft.com/office/drawing/2014/main" id="{566127F4-D305-4533-A07B-A207B46A6B54}"/>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1986150174"/>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mplate Option 1 (3 Column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30861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2628900" cy="457200"/>
          </a:xfrm>
        </p:spPr>
        <p:txBody>
          <a:bodyPr anchor="b"/>
          <a:lstStyle>
            <a:lvl1pPr marL="0" indent="0">
              <a:lnSpc>
                <a:spcPct val="80000"/>
              </a:lnSpc>
              <a:spcBef>
                <a:spcPts val="0"/>
              </a:spcBef>
              <a:buNone/>
              <a:defRPr sz="2400" b="1">
                <a:solidFill>
                  <a:schemeClr val="tx1"/>
                </a:solidFill>
                <a:latin typeface="Assistant" pitchFamily="2" charset="-79"/>
                <a:cs typeface="Assistant" pitchFamily="2" charset="-79"/>
              </a:defRPr>
            </a:lvl1pPr>
          </a:lstStyle>
          <a:p>
            <a:pPr lvl="0"/>
            <a:r>
              <a:rPr lang="en-US" dirty="0"/>
              <a:t>Add text</a:t>
            </a:r>
          </a:p>
        </p:txBody>
      </p:sp>
      <p:cxnSp>
        <p:nvCxnSpPr>
          <p:cNvPr id="10" name="Straight Connector 9">
            <a:extLst>
              <a:ext uri="{FF2B5EF4-FFF2-40B4-BE49-F238E27FC236}">
                <a16:creationId xmlns:a16="http://schemas.microsoft.com/office/drawing/2014/main" id="{138507A7-69EF-4D79-A3E7-EB2DD464D415}"/>
              </a:ext>
            </a:extLst>
          </p:cNvPr>
          <p:cNvCxnSpPr>
            <a:cxnSpLocks/>
          </p:cNvCxnSpPr>
          <p:nvPr userDrawn="1"/>
        </p:nvCxnSpPr>
        <p:spPr>
          <a:xfrm>
            <a:off x="60579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BD7477C5-28AC-433D-88BE-C01B62687945}"/>
              </a:ext>
            </a:extLst>
          </p:cNvPr>
          <p:cNvSpPr>
            <a:spLocks noGrp="1"/>
          </p:cNvSpPr>
          <p:nvPr>
            <p:ph type="body" sz="quarter" idx="13" hasCustomPrompt="1"/>
          </p:nvPr>
        </p:nvSpPr>
        <p:spPr>
          <a:xfrm>
            <a:off x="3257550" y="1371600"/>
            <a:ext cx="2628900" cy="457200"/>
          </a:xfrm>
        </p:spPr>
        <p:txBody>
          <a:bodyPr anchor="b">
            <a:normAutofit/>
          </a:bodyPr>
          <a:lstStyle>
            <a:lvl1pPr marL="0" indent="0">
              <a:lnSpc>
                <a:spcPct val="80000"/>
              </a:lnSpc>
              <a:spcBef>
                <a:spcPts val="0"/>
              </a:spcBef>
              <a:buNone/>
              <a:defRPr lang="en-US" sz="2400" b="1" i="0" kern="1200" dirty="0">
                <a:solidFill>
                  <a:schemeClr val="tx1"/>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Add text</a:t>
            </a:r>
          </a:p>
        </p:txBody>
      </p:sp>
      <p:sp>
        <p:nvSpPr>
          <p:cNvPr id="16" name="Text Placeholder 4">
            <a:extLst>
              <a:ext uri="{FF2B5EF4-FFF2-40B4-BE49-F238E27FC236}">
                <a16:creationId xmlns:a16="http://schemas.microsoft.com/office/drawing/2014/main" id="{0CBF4A83-3B58-4D05-A177-E9B695175D6C}"/>
              </a:ext>
            </a:extLst>
          </p:cNvPr>
          <p:cNvSpPr>
            <a:spLocks noGrp="1"/>
          </p:cNvSpPr>
          <p:nvPr>
            <p:ph type="body" sz="quarter" idx="15" hasCustomPrompt="1"/>
          </p:nvPr>
        </p:nvSpPr>
        <p:spPr>
          <a:xfrm>
            <a:off x="6229348" y="1371600"/>
            <a:ext cx="2628900" cy="457200"/>
          </a:xfrm>
        </p:spPr>
        <p:txBody>
          <a:bodyPr anchor="b">
            <a:normAutofit/>
          </a:bodyPr>
          <a:lstStyle>
            <a:lvl1pPr marL="0" indent="0">
              <a:lnSpc>
                <a:spcPct val="80000"/>
              </a:lnSpc>
              <a:spcBef>
                <a:spcPts val="0"/>
              </a:spcBef>
              <a:buNone/>
              <a:defRPr lang="en-US" sz="2400" b="1" i="0" kern="1200" dirty="0">
                <a:solidFill>
                  <a:schemeClr val="tx1"/>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Add text</a:t>
            </a:r>
          </a:p>
        </p:txBody>
      </p:sp>
      <p:sp>
        <p:nvSpPr>
          <p:cNvPr id="20" name="Content Placeholder 2">
            <a:extLst>
              <a:ext uri="{FF2B5EF4-FFF2-40B4-BE49-F238E27FC236}">
                <a16:creationId xmlns:a16="http://schemas.microsoft.com/office/drawing/2014/main" id="{87539902-A07D-492A-A9AA-A997EEE21FFF}"/>
              </a:ext>
            </a:extLst>
          </p:cNvPr>
          <p:cNvSpPr>
            <a:spLocks noGrp="1"/>
          </p:cNvSpPr>
          <p:nvPr>
            <p:ph sz="quarter" idx="23" hasCustomPrompt="1"/>
          </p:nvPr>
        </p:nvSpPr>
        <p:spPr>
          <a:xfrm>
            <a:off x="285750" y="1947671"/>
            <a:ext cx="2628900" cy="3691131"/>
          </a:xfrm>
        </p:spPr>
        <p:txBody>
          <a:bodyPr>
            <a:normAutofit/>
          </a:bodyPr>
          <a:lstStyle>
            <a:lvl1pPr marL="228600" indent="-228600">
              <a:buClr>
                <a:schemeClr val="tx1"/>
              </a:buClr>
              <a:defRPr sz="2400">
                <a:solidFill>
                  <a:schemeClr val="tx1"/>
                </a:solidFill>
                <a:latin typeface="Assistant" pitchFamily="2" charset="-79"/>
                <a:cs typeface="Assistant" pitchFamily="2" charset="-79"/>
              </a:defRPr>
            </a:lvl1pPr>
            <a:lvl2pPr marL="457200" indent="-228600">
              <a:buClr>
                <a:schemeClr val="tx1"/>
              </a:buClr>
              <a:defRPr sz="2400">
                <a:solidFill>
                  <a:schemeClr val="tx1"/>
                </a:solidFill>
                <a:latin typeface="Assistant" pitchFamily="2" charset="-79"/>
                <a:cs typeface="Assistant" pitchFamily="2" charset="-79"/>
              </a:defRPr>
            </a:lvl2pPr>
            <a:lvl3pPr marL="685800" indent="-228600">
              <a:buClr>
                <a:schemeClr val="accent3"/>
              </a:buClr>
              <a:defRPr sz="1800">
                <a:solidFill>
                  <a:schemeClr val="tx1"/>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p:txBody>
      </p:sp>
      <p:sp>
        <p:nvSpPr>
          <p:cNvPr id="13" name="Content Placeholder 2">
            <a:extLst>
              <a:ext uri="{FF2B5EF4-FFF2-40B4-BE49-F238E27FC236}">
                <a16:creationId xmlns:a16="http://schemas.microsoft.com/office/drawing/2014/main" id="{2364FA65-035D-401F-A778-6D1855FC6224}"/>
              </a:ext>
            </a:extLst>
          </p:cNvPr>
          <p:cNvSpPr>
            <a:spLocks noGrp="1"/>
          </p:cNvSpPr>
          <p:nvPr>
            <p:ph sz="quarter" idx="24" hasCustomPrompt="1"/>
          </p:nvPr>
        </p:nvSpPr>
        <p:spPr>
          <a:xfrm>
            <a:off x="3257550" y="1947671"/>
            <a:ext cx="2628900" cy="3691131"/>
          </a:xfrm>
        </p:spPr>
        <p:txBody>
          <a:bodyPr>
            <a:normAutofit/>
          </a:bodyPr>
          <a:lstStyle>
            <a:lvl1pPr marL="228600" indent="-228600" algn="l" defTabSz="685800" rtl="0" eaLnBrk="1" latinLnBrk="0" hangingPunct="1">
              <a:lnSpc>
                <a:spcPct val="90000"/>
              </a:lnSpc>
              <a:buClr>
                <a:schemeClr val="tx1"/>
              </a:buClr>
              <a:buFont typeface="Wingdings" panose="05000000000000000000" pitchFamily="2" charset="2"/>
              <a:buChar char="§"/>
              <a:defRPr lang="en-US" sz="2400" b="0" i="0" kern="1200" dirty="0">
                <a:solidFill>
                  <a:schemeClr val="tx1"/>
                </a:solidFill>
                <a:latin typeface="Assistant" pitchFamily="2" charset="-79"/>
                <a:ea typeface="+mn-ea"/>
                <a:cs typeface="Assistant" pitchFamily="2" charset="-79"/>
              </a:defRPr>
            </a:lvl1pPr>
            <a:lvl2pPr marL="457200" indent="-228600" algn="l" defTabSz="685800" rtl="0" eaLnBrk="1" latinLnBrk="0" hangingPunct="1">
              <a:lnSpc>
                <a:spcPct val="90000"/>
              </a:lnSpc>
              <a:buClr>
                <a:schemeClr val="tx1"/>
              </a:buClr>
              <a:buFont typeface="Wingdings" panose="05000000000000000000" pitchFamily="2" charset="2"/>
              <a:buChar char="§"/>
              <a:defRPr lang="en-US" sz="2400" b="0" i="0" kern="1200" dirty="0">
                <a:solidFill>
                  <a:schemeClr val="tx1"/>
                </a:solidFill>
                <a:latin typeface="Assistant" pitchFamily="2" charset="-79"/>
                <a:ea typeface="+mn-ea"/>
                <a:cs typeface="Assistant" pitchFamily="2" charset="-79"/>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id="{A5613E84-0BCE-4075-945B-F04B7D93673A}"/>
              </a:ext>
            </a:extLst>
          </p:cNvPr>
          <p:cNvSpPr>
            <a:spLocks noGrp="1"/>
          </p:cNvSpPr>
          <p:nvPr>
            <p:ph sz="quarter" idx="25" hasCustomPrompt="1"/>
          </p:nvPr>
        </p:nvSpPr>
        <p:spPr>
          <a:xfrm>
            <a:off x="6229348" y="1947671"/>
            <a:ext cx="2628900" cy="3691131"/>
          </a:xfrm>
        </p:spPr>
        <p:txBody>
          <a:bodyPr>
            <a:normAutofit/>
          </a:bodyPr>
          <a:lstStyle>
            <a:lvl1pPr marL="228600" indent="-228600" algn="l" defTabSz="685800" rtl="0" eaLnBrk="1" latinLnBrk="0" hangingPunct="1">
              <a:lnSpc>
                <a:spcPct val="90000"/>
              </a:lnSpc>
              <a:buClr>
                <a:schemeClr val="tx1"/>
              </a:buClr>
              <a:buFont typeface="Wingdings" panose="05000000000000000000" pitchFamily="2" charset="2"/>
              <a:buChar char="§"/>
              <a:defRPr lang="en-US" sz="2400" b="0" i="0" kern="1200" dirty="0">
                <a:solidFill>
                  <a:schemeClr val="tx1"/>
                </a:solidFill>
                <a:latin typeface="Assistant" pitchFamily="2" charset="-79"/>
                <a:ea typeface="+mn-ea"/>
                <a:cs typeface="Assistant" pitchFamily="2" charset="-79"/>
              </a:defRPr>
            </a:lvl1pPr>
            <a:lvl2pPr marL="457200" indent="-228600" algn="l" defTabSz="685800" rtl="0" eaLnBrk="1" latinLnBrk="0" hangingPunct="1">
              <a:lnSpc>
                <a:spcPct val="90000"/>
              </a:lnSpc>
              <a:buClr>
                <a:schemeClr val="tx1"/>
              </a:buClr>
              <a:buFont typeface="Wingdings" panose="05000000000000000000" pitchFamily="2" charset="2"/>
              <a:buChar char="§"/>
              <a:defRPr lang="en-US" sz="2400" b="0" i="0" kern="1200" dirty="0">
                <a:solidFill>
                  <a:schemeClr val="tx1"/>
                </a:solidFill>
                <a:latin typeface="Assistant" pitchFamily="2" charset="-79"/>
                <a:ea typeface="+mn-ea"/>
                <a:cs typeface="Assistant" pitchFamily="2" charset="-79"/>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E21D8CB4-AD36-460F-8EAC-5A7603594EE9}"/>
              </a:ext>
            </a:extLst>
          </p:cNvPr>
          <p:cNvSpPr>
            <a:spLocks noGrp="1"/>
          </p:cNvSpPr>
          <p:nvPr>
            <p:ph type="title" hasCustomPrompt="1"/>
          </p:nvPr>
        </p:nvSpPr>
        <p:spPr/>
        <p:txBody>
          <a:bodyPr/>
          <a:lstStyle/>
          <a:p>
            <a:r>
              <a:rPr lang="en-US" dirty="0"/>
              <a:t>Click to edit title style</a:t>
            </a:r>
          </a:p>
        </p:txBody>
      </p:sp>
      <p:sp>
        <p:nvSpPr>
          <p:cNvPr id="11" name="Slide Number Placeholder 3">
            <a:extLst>
              <a:ext uri="{FF2B5EF4-FFF2-40B4-BE49-F238E27FC236}">
                <a16:creationId xmlns:a16="http://schemas.microsoft.com/office/drawing/2014/main" id="{5901DEA7-3AA4-49EF-B775-64DE4DAEE81C}"/>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4" name="Rectangle 13">
            <a:extLst>
              <a:ext uri="{FF2B5EF4-FFF2-40B4-BE49-F238E27FC236}">
                <a16:creationId xmlns:a16="http://schemas.microsoft.com/office/drawing/2014/main" id="{AEDBDA6A-3C7B-4D03-8AEB-03F4E85F3C45}"/>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121928627"/>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3" pos="3708">
          <p15:clr>
            <a:srgbClr val="FBAE40"/>
          </p15:clr>
        </p15:guide>
        <p15:guide id="14" pos="1836">
          <p15:clr>
            <a:srgbClr val="FBAE40"/>
          </p15:clr>
        </p15:guide>
        <p15:guide id="15" pos="2052">
          <p15:clr>
            <a:srgbClr val="FBAE40"/>
          </p15:clr>
        </p15:guide>
        <p15:guide id="16" pos="39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mplate Option 1 (2 Column Content with 2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tx2"/>
                </a:solidFill>
                <a:latin typeface="Assistant" pitchFamily="2" charset="-79"/>
                <a:cs typeface="Assistant" pitchFamily="2" charset="-79"/>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1966686"/>
          </a:xfrm>
        </p:spPr>
        <p:txBody>
          <a:bodyPr anchor="ctr"/>
          <a:lstStyle>
            <a:lvl1pPr marL="0" indent="0" algn="ctr">
              <a:buNone/>
              <a:defRPr>
                <a:solidFill>
                  <a:schemeClr val="accent1"/>
                </a:solidFill>
              </a:defRPr>
            </a:lvl1pPr>
          </a:lstStyle>
          <a:p>
            <a:pPr lvl="0"/>
            <a:r>
              <a:rPr lang="en-US" dirty="0"/>
              <a:t>Object</a:t>
            </a:r>
          </a:p>
        </p:txBody>
      </p:sp>
      <p:sp>
        <p:nvSpPr>
          <p:cNvPr id="10" name="Content Placeholder 2">
            <a:extLst>
              <a:ext uri="{FF2B5EF4-FFF2-40B4-BE49-F238E27FC236}">
                <a16:creationId xmlns:a16="http://schemas.microsoft.com/office/drawing/2014/main" id="{56AB7593-F482-442D-99A6-42698481F5C2}"/>
              </a:ext>
            </a:extLst>
          </p:cNvPr>
          <p:cNvSpPr>
            <a:spLocks noGrp="1"/>
          </p:cNvSpPr>
          <p:nvPr>
            <p:ph sz="quarter" idx="14" hasCustomPrompt="1"/>
          </p:nvPr>
        </p:nvSpPr>
        <p:spPr>
          <a:xfrm>
            <a:off x="4743450" y="3674835"/>
            <a:ext cx="4114800" cy="1966686"/>
          </a:xfrm>
        </p:spPr>
        <p:txBody>
          <a:bodyPr anchor="ctr"/>
          <a:lstStyle>
            <a:lvl1pPr marL="0" indent="0" algn="ctr">
              <a:buNone/>
              <a:defRPr>
                <a:solidFill>
                  <a:schemeClr val="accent1"/>
                </a:solidFill>
              </a:defRPr>
            </a:lvl1pPr>
          </a:lstStyle>
          <a:p>
            <a:pPr lvl="0"/>
            <a:r>
              <a:rPr lang="en-US" dirty="0"/>
              <a:t>Object</a:t>
            </a:r>
          </a:p>
        </p:txBody>
      </p:sp>
      <p:cxnSp>
        <p:nvCxnSpPr>
          <p:cNvPr id="13" name="Straight Connector 12">
            <a:extLst>
              <a:ext uri="{FF2B5EF4-FFF2-40B4-BE49-F238E27FC236}">
                <a16:creationId xmlns:a16="http://schemas.microsoft.com/office/drawing/2014/main" id="{4885EE90-F9B8-4A23-A376-54A27383D083}"/>
              </a:ext>
            </a:extLst>
          </p:cNvPr>
          <p:cNvCxnSpPr>
            <a:cxnSpLocks/>
          </p:cNvCxnSpPr>
          <p:nvPr userDrawn="1"/>
        </p:nvCxnSpPr>
        <p:spPr>
          <a:xfrm flipH="1">
            <a:off x="4743450" y="3505200"/>
            <a:ext cx="4114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F08C242-44A4-4029-927B-D93CB93E7B59}"/>
              </a:ext>
            </a:extLst>
          </p:cNvPr>
          <p:cNvSpPr>
            <a:spLocks noGrp="1"/>
          </p:cNvSpPr>
          <p:nvPr>
            <p:ph sz="quarter" idx="23" hasCustomPrompt="1"/>
          </p:nvPr>
        </p:nvSpPr>
        <p:spPr>
          <a:xfrm>
            <a:off x="285750" y="1947671"/>
            <a:ext cx="4114800" cy="3691131"/>
          </a:xfrm>
        </p:spPr>
        <p:txBody>
          <a:bodyPr>
            <a:normAutofit/>
          </a:bodyPr>
          <a:lstStyle>
            <a:lvl1pPr marL="228600" indent="-228600">
              <a:buClr>
                <a:schemeClr val="tx2"/>
              </a:buClr>
              <a:defRPr sz="2400">
                <a:solidFill>
                  <a:schemeClr val="tx2"/>
                </a:solidFill>
                <a:latin typeface="Assistant" pitchFamily="2" charset="-79"/>
                <a:cs typeface="Assistant" pitchFamily="2" charset="-79"/>
              </a:defRPr>
            </a:lvl1pPr>
            <a:lvl2pPr marL="457200" indent="-228600">
              <a:buClr>
                <a:schemeClr val="tx2"/>
              </a:buClr>
              <a:defRPr sz="2400">
                <a:solidFill>
                  <a:schemeClr val="tx2"/>
                </a:solidFill>
                <a:latin typeface="Assistant" pitchFamily="2" charset="-79"/>
                <a:cs typeface="Assistant" pitchFamily="2" charset="-79"/>
              </a:defRPr>
            </a:lvl2pPr>
            <a:lvl3pPr marL="685800" indent="-228600">
              <a:buClr>
                <a:schemeClr val="accent3"/>
              </a:buClr>
              <a:defRPr sz="1800">
                <a:solidFill>
                  <a:schemeClr val="accent4"/>
                </a:solidFill>
              </a:defRPr>
            </a:lvl3pPr>
            <a:lvl4pPr marL="914400" indent="-228600">
              <a:buClr>
                <a:schemeClr val="accent3"/>
              </a:buClr>
              <a:defRPr sz="1600">
                <a:solidFill>
                  <a:schemeClr val="accent4"/>
                </a:solidFill>
              </a:defRPr>
            </a:lvl4pPr>
            <a:lvl5pPr marL="1143000" indent="-228600">
              <a:buClr>
                <a:schemeClr val="accent3"/>
              </a:buClr>
              <a:buFont typeface="Wingdings" panose="05000000000000000000" pitchFamily="2" charset="2"/>
              <a:buChar char="Ø"/>
              <a:defRPr sz="1400">
                <a:solidFill>
                  <a:schemeClr val="accent4"/>
                </a:solidFill>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8DC09404-4AFD-468F-A680-08CE9CE16614}"/>
              </a:ext>
            </a:extLst>
          </p:cNvPr>
          <p:cNvSpPr>
            <a:spLocks noGrp="1"/>
          </p:cNvSpPr>
          <p:nvPr>
            <p:ph type="title"/>
          </p:nvPr>
        </p:nvSpPr>
        <p:spPr/>
        <p:txBody>
          <a:bodyPr/>
          <a:lstStyle/>
          <a:p>
            <a:r>
              <a:rPr lang="en-US"/>
              <a:t>Click to edit Master title style</a:t>
            </a:r>
          </a:p>
        </p:txBody>
      </p:sp>
      <p:sp>
        <p:nvSpPr>
          <p:cNvPr id="11" name="Slide Number Placeholder 3">
            <a:extLst>
              <a:ext uri="{FF2B5EF4-FFF2-40B4-BE49-F238E27FC236}">
                <a16:creationId xmlns:a16="http://schemas.microsoft.com/office/drawing/2014/main" id="{C5711BAC-FAA6-4B0E-ADB2-3328A3A66CDB}"/>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dirty="0"/>
          </a:p>
        </p:txBody>
      </p:sp>
      <p:sp>
        <p:nvSpPr>
          <p:cNvPr id="14" name="Text Placeholder 4">
            <a:extLst>
              <a:ext uri="{FF2B5EF4-FFF2-40B4-BE49-F238E27FC236}">
                <a16:creationId xmlns:a16="http://schemas.microsoft.com/office/drawing/2014/main" id="{A6F0A206-7C76-490A-8DEB-411C9951F82B}"/>
              </a:ext>
            </a:extLst>
          </p:cNvPr>
          <p:cNvSpPr>
            <a:spLocks noGrp="1"/>
          </p:cNvSpPr>
          <p:nvPr>
            <p:ph type="body" sz="quarter" idx="26" hasCustomPrompt="1"/>
          </p:nvPr>
        </p:nvSpPr>
        <p:spPr>
          <a:xfrm>
            <a:off x="285763" y="5824727"/>
            <a:ext cx="8572487" cy="457200"/>
          </a:xfrm>
          <a:solidFill>
            <a:schemeClr val="accent5"/>
          </a:solidFill>
        </p:spPr>
        <p:txBody>
          <a:bodyPr anchor="b"/>
          <a:lstStyle>
            <a:lvl1pPr marL="0" indent="0">
              <a:lnSpc>
                <a:spcPct val="80000"/>
              </a:lnSpc>
              <a:spcBef>
                <a:spcPts val="0"/>
              </a:spcBef>
              <a:buNone/>
              <a:defRPr sz="2400" b="1">
                <a:solidFill>
                  <a:schemeClr val="bg1"/>
                </a:solidFill>
                <a:latin typeface="Assistant" pitchFamily="2" charset="-79"/>
                <a:cs typeface="Assistant" pitchFamily="2" charset="-79"/>
              </a:defRPr>
            </a:lvl1pPr>
          </a:lstStyle>
          <a:p>
            <a:pPr lvl="0"/>
            <a:r>
              <a:rPr lang="en-US" dirty="0"/>
              <a:t>Click to add text</a:t>
            </a:r>
          </a:p>
        </p:txBody>
      </p:sp>
    </p:spTree>
    <p:extLst>
      <p:ext uri="{BB962C8B-B14F-4D97-AF65-F5344CB8AC3E}">
        <p14:creationId xmlns:p14="http://schemas.microsoft.com/office/powerpoint/2010/main" val="2327419591"/>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mplate Option 1 (2 Column Content with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45720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880B770C-752C-463D-B295-5925F7B41859}"/>
              </a:ext>
            </a:extLst>
          </p:cNvPr>
          <p:cNvSpPr>
            <a:spLocks noGrp="1"/>
          </p:cNvSpPr>
          <p:nvPr>
            <p:ph type="body" sz="quarter" idx="11" hasCustomPrompt="1"/>
          </p:nvPr>
        </p:nvSpPr>
        <p:spPr>
          <a:xfrm>
            <a:off x="285750" y="1371600"/>
            <a:ext cx="4114800" cy="457200"/>
          </a:xfrm>
        </p:spPr>
        <p:txBody>
          <a:bodyPr anchor="b"/>
          <a:lstStyle>
            <a:lvl1pPr marL="0" indent="0">
              <a:lnSpc>
                <a:spcPct val="80000"/>
              </a:lnSpc>
              <a:spcBef>
                <a:spcPts val="0"/>
              </a:spcBef>
              <a:buNone/>
              <a:defRPr sz="2400" b="1">
                <a:solidFill>
                  <a:schemeClr val="tx2"/>
                </a:solidFill>
                <a:latin typeface="Assistant" pitchFamily="2" charset="-79"/>
                <a:cs typeface="Assistant" pitchFamily="2" charset="-79"/>
              </a:defRPr>
            </a:lvl1pPr>
          </a:lstStyle>
          <a:p>
            <a:pPr lvl="0"/>
            <a:r>
              <a:rPr lang="en-US" dirty="0"/>
              <a:t>Click to add text</a:t>
            </a:r>
          </a:p>
        </p:txBody>
      </p: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4743450" y="1371600"/>
            <a:ext cx="4114800" cy="4267200"/>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cxnSp>
        <p:nvCxnSpPr>
          <p:cNvPr id="12" name="Straight Connector 11">
            <a:extLst>
              <a:ext uri="{FF2B5EF4-FFF2-40B4-BE49-F238E27FC236}">
                <a16:creationId xmlns:a16="http://schemas.microsoft.com/office/drawing/2014/main" id="{9687B86E-622B-476E-9823-812455A037DC}"/>
              </a:ext>
            </a:extLst>
          </p:cNvPr>
          <p:cNvCxnSpPr>
            <a:cxnSpLocks/>
          </p:cNvCxnSpPr>
          <p:nvPr userDrawn="1"/>
        </p:nvCxnSpPr>
        <p:spPr>
          <a:xfrm flipH="1">
            <a:off x="285750" y="3505200"/>
            <a:ext cx="4114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F031347C-3915-4A8E-9C56-95D992AB44D8}"/>
              </a:ext>
            </a:extLst>
          </p:cNvPr>
          <p:cNvSpPr>
            <a:spLocks noGrp="1"/>
          </p:cNvSpPr>
          <p:nvPr>
            <p:ph type="body" sz="quarter" idx="15" hasCustomPrompt="1"/>
          </p:nvPr>
        </p:nvSpPr>
        <p:spPr>
          <a:xfrm>
            <a:off x="285750" y="3691128"/>
            <a:ext cx="4114800" cy="457200"/>
          </a:xfrm>
        </p:spPr>
        <p:txBody>
          <a:bodyPr anchor="b">
            <a:normAutofit/>
          </a:bodyPr>
          <a:lstStyle>
            <a:lvl1pPr marL="0" indent="0">
              <a:lnSpc>
                <a:spcPct val="80000"/>
              </a:lnSpc>
              <a:spcBef>
                <a:spcPts val="0"/>
              </a:spcBef>
              <a:buNone/>
              <a:defRPr lang="en-US" sz="2400" b="1" i="0" kern="120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11" name="Content Placeholder 2">
            <a:extLst>
              <a:ext uri="{FF2B5EF4-FFF2-40B4-BE49-F238E27FC236}">
                <a16:creationId xmlns:a16="http://schemas.microsoft.com/office/drawing/2014/main" id="{E329D2CA-D3B0-44B0-942C-EF6688ECE99D}"/>
              </a:ext>
            </a:extLst>
          </p:cNvPr>
          <p:cNvSpPr>
            <a:spLocks noGrp="1"/>
          </p:cNvSpPr>
          <p:nvPr>
            <p:ph sz="quarter" idx="25" hasCustomPrompt="1"/>
          </p:nvPr>
        </p:nvSpPr>
        <p:spPr>
          <a:xfrm>
            <a:off x="285750" y="4267198"/>
            <a:ext cx="4114800" cy="1371602"/>
          </a:xfrm>
        </p:spPr>
        <p:txBody>
          <a:bodyPr/>
          <a:lstStyle>
            <a:lvl1pPr marL="342900" indent="-342900">
              <a:buClr>
                <a:schemeClr val="tx2"/>
              </a:buClr>
              <a:buFont typeface="Wingdings" panose="05000000000000000000" pitchFamily="2" charset="2"/>
              <a:buChar char="§"/>
              <a:defRPr sz="2200">
                <a:solidFill>
                  <a:schemeClr val="tx2"/>
                </a:solidFill>
                <a:latin typeface="Assistant" pitchFamily="2" charset="-79"/>
                <a:cs typeface="Assistant" pitchFamily="2" charset="-79"/>
              </a:defRPr>
            </a:lvl1pPr>
            <a:lvl2pPr marL="514350" indent="-285750">
              <a:buClr>
                <a:schemeClr val="tx2"/>
              </a:buClr>
              <a:buFont typeface="Wingdings" panose="05000000000000000000" pitchFamily="2" charset="2"/>
              <a:buChar char="§"/>
              <a:defRPr sz="2000">
                <a:solidFill>
                  <a:schemeClr val="tx2"/>
                </a:solidFill>
              </a:defRPr>
            </a:lvl2pPr>
            <a:lvl3pPr marL="457200" indent="0">
              <a:buClr>
                <a:schemeClr val="tx2"/>
              </a:buClr>
              <a:buFont typeface="Wingdings" panose="05000000000000000000" pitchFamily="2" charset="2"/>
              <a:buNone/>
              <a:defRPr sz="1600">
                <a:solidFill>
                  <a:schemeClr val="tx2"/>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p:txBody>
      </p:sp>
      <p:sp>
        <p:nvSpPr>
          <p:cNvPr id="2" name="Title 1">
            <a:extLst>
              <a:ext uri="{FF2B5EF4-FFF2-40B4-BE49-F238E27FC236}">
                <a16:creationId xmlns:a16="http://schemas.microsoft.com/office/drawing/2014/main" id="{44F82B3E-DBAF-423A-998D-38FB8E247AE9}"/>
              </a:ext>
            </a:extLst>
          </p:cNvPr>
          <p:cNvSpPr>
            <a:spLocks noGrp="1"/>
          </p:cNvSpPr>
          <p:nvPr>
            <p:ph type="title"/>
          </p:nvPr>
        </p:nvSpPr>
        <p:spPr/>
        <p:txBody>
          <a:bodyPr/>
          <a:lstStyle/>
          <a:p>
            <a:r>
              <a:rPr lang="en-US"/>
              <a:t>Click to edit Master title style</a:t>
            </a:r>
          </a:p>
        </p:txBody>
      </p:sp>
      <p:sp>
        <p:nvSpPr>
          <p:cNvPr id="14" name="Slide Number Placeholder 3">
            <a:extLst>
              <a:ext uri="{FF2B5EF4-FFF2-40B4-BE49-F238E27FC236}">
                <a16:creationId xmlns:a16="http://schemas.microsoft.com/office/drawing/2014/main" id="{199482F8-CB26-4495-A3A5-7A357FC79BD5}"/>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6" name="Text Placeholder 4">
            <a:extLst>
              <a:ext uri="{FF2B5EF4-FFF2-40B4-BE49-F238E27FC236}">
                <a16:creationId xmlns:a16="http://schemas.microsoft.com/office/drawing/2014/main" id="{D0648E70-5616-4F4C-A9CE-5E5ACE5B977B}"/>
              </a:ext>
            </a:extLst>
          </p:cNvPr>
          <p:cNvSpPr>
            <a:spLocks noGrp="1"/>
          </p:cNvSpPr>
          <p:nvPr>
            <p:ph type="body" sz="quarter" idx="26" hasCustomPrompt="1"/>
          </p:nvPr>
        </p:nvSpPr>
        <p:spPr>
          <a:xfrm>
            <a:off x="285763" y="5824727"/>
            <a:ext cx="8572487" cy="457200"/>
          </a:xfrm>
          <a:solidFill>
            <a:schemeClr val="accent5"/>
          </a:solidFill>
        </p:spPr>
        <p:txBody>
          <a:bodyPr anchor="b"/>
          <a:lstStyle>
            <a:lvl1pPr marL="0" indent="0">
              <a:lnSpc>
                <a:spcPct val="80000"/>
              </a:lnSpc>
              <a:spcBef>
                <a:spcPts val="0"/>
              </a:spcBef>
              <a:buNone/>
              <a:defRPr sz="2400" b="1">
                <a:solidFill>
                  <a:schemeClr val="bg1"/>
                </a:solidFill>
                <a:latin typeface="Assistant" pitchFamily="2" charset="-79"/>
                <a:cs typeface="Assistant" pitchFamily="2" charset="-79"/>
              </a:defRPr>
            </a:lvl1pPr>
          </a:lstStyle>
          <a:p>
            <a:pPr lvl="0"/>
            <a:r>
              <a:rPr lang="en-US" dirty="0"/>
              <a:t>Click to add text</a:t>
            </a:r>
          </a:p>
        </p:txBody>
      </p:sp>
      <p:sp>
        <p:nvSpPr>
          <p:cNvPr id="17" name="Content Placeholder 2">
            <a:extLst>
              <a:ext uri="{FF2B5EF4-FFF2-40B4-BE49-F238E27FC236}">
                <a16:creationId xmlns:a16="http://schemas.microsoft.com/office/drawing/2014/main" id="{09D5EB7E-0F1D-4369-982D-31D0E02BD70F}"/>
              </a:ext>
            </a:extLst>
          </p:cNvPr>
          <p:cNvSpPr>
            <a:spLocks noGrp="1"/>
          </p:cNvSpPr>
          <p:nvPr>
            <p:ph sz="quarter" idx="27" hasCustomPrompt="1"/>
          </p:nvPr>
        </p:nvSpPr>
        <p:spPr>
          <a:xfrm>
            <a:off x="285750" y="1981198"/>
            <a:ext cx="4114800" cy="1371602"/>
          </a:xfrm>
        </p:spPr>
        <p:txBody>
          <a:bodyPr/>
          <a:lstStyle>
            <a:lvl1pPr marL="342900" indent="-342900">
              <a:buClr>
                <a:schemeClr val="tx2"/>
              </a:buClr>
              <a:buFont typeface="Wingdings" panose="05000000000000000000" pitchFamily="2" charset="2"/>
              <a:buChar char="§"/>
              <a:defRPr sz="2200">
                <a:solidFill>
                  <a:schemeClr val="tx2"/>
                </a:solidFill>
                <a:latin typeface="Assistant" pitchFamily="2" charset="-79"/>
                <a:cs typeface="Assistant" pitchFamily="2" charset="-79"/>
              </a:defRPr>
            </a:lvl1pPr>
            <a:lvl2pPr marL="514350" indent="-285750">
              <a:buClr>
                <a:schemeClr val="tx2"/>
              </a:buClr>
              <a:buFont typeface="Wingdings" panose="05000000000000000000" pitchFamily="2" charset="2"/>
              <a:buChar char="§"/>
              <a:defRPr sz="2000">
                <a:solidFill>
                  <a:schemeClr val="tx2"/>
                </a:solidFill>
              </a:defRPr>
            </a:lvl2pPr>
            <a:lvl3pPr marL="457200" indent="0">
              <a:buClr>
                <a:schemeClr val="tx2"/>
              </a:buClr>
              <a:buFont typeface="Wingdings" panose="05000000000000000000" pitchFamily="2" charset="2"/>
              <a:buNone/>
              <a:defRPr sz="1600">
                <a:solidFill>
                  <a:schemeClr val="tx2"/>
                </a:solidFill>
              </a:defRPr>
            </a:lvl3pPr>
            <a:lvl4pPr marL="914400" indent="-228600">
              <a:buClr>
                <a:schemeClr val="accent3"/>
              </a:buClr>
              <a:defRPr sz="1400">
                <a:solidFill>
                  <a:schemeClr val="accent4"/>
                </a:solidFill>
              </a:defRPr>
            </a:lvl4pPr>
            <a:lvl5pPr marL="1143000" indent="-228600">
              <a:buClr>
                <a:schemeClr val="accent3"/>
              </a:buClr>
              <a:buFont typeface="Wingdings" panose="05000000000000000000" pitchFamily="2" charset="2"/>
              <a:buChar char="Ø"/>
              <a:defRPr sz="1200">
                <a:solidFill>
                  <a:schemeClr val="accent4"/>
                </a:solidFill>
              </a:defRPr>
            </a:lvl5pPr>
          </a:lstStyle>
          <a:p>
            <a:pPr lvl="0"/>
            <a:r>
              <a:rPr lang="en-US" dirty="0"/>
              <a:t>Edit Master text styles</a:t>
            </a:r>
          </a:p>
        </p:txBody>
      </p:sp>
    </p:spTree>
    <p:extLst>
      <p:ext uri="{BB962C8B-B14F-4D97-AF65-F5344CB8AC3E}">
        <p14:creationId xmlns:p14="http://schemas.microsoft.com/office/powerpoint/2010/main" val="3384064467"/>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0" orient="horz" pos="1152">
          <p15:clr>
            <a:srgbClr val="FBAE40"/>
          </p15:clr>
        </p15:guide>
        <p15:guide id="11" orient="horz" pos="1224">
          <p15:clr>
            <a:srgbClr val="FBAE40"/>
          </p15:clr>
        </p15:guide>
        <p15:guide id="12" pos="2772">
          <p15:clr>
            <a:srgbClr val="FBAE40"/>
          </p15:clr>
        </p15:guide>
        <p15:guide id="13" pos="29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Option 1 (4 Objec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4572000" y="1371600"/>
            <a:ext cx="0" cy="47616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285751" y="1371599"/>
            <a:ext cx="4114800" cy="2173851"/>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0" name="Content Placeholder 2">
            <a:extLst>
              <a:ext uri="{FF2B5EF4-FFF2-40B4-BE49-F238E27FC236}">
                <a16:creationId xmlns:a16="http://schemas.microsoft.com/office/drawing/2014/main" id="{56AB7593-F482-442D-99A6-42698481F5C2}"/>
              </a:ext>
            </a:extLst>
          </p:cNvPr>
          <p:cNvSpPr>
            <a:spLocks noGrp="1"/>
          </p:cNvSpPr>
          <p:nvPr>
            <p:ph sz="quarter" idx="14" hasCustomPrompt="1"/>
          </p:nvPr>
        </p:nvSpPr>
        <p:spPr>
          <a:xfrm>
            <a:off x="285750" y="3959365"/>
            <a:ext cx="4114800" cy="2173851"/>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cxnSp>
        <p:nvCxnSpPr>
          <p:cNvPr id="13" name="Straight Connector 12">
            <a:extLst>
              <a:ext uri="{FF2B5EF4-FFF2-40B4-BE49-F238E27FC236}">
                <a16:creationId xmlns:a16="http://schemas.microsoft.com/office/drawing/2014/main" id="{4885EE90-F9B8-4A23-A376-54A27383D083}"/>
              </a:ext>
            </a:extLst>
          </p:cNvPr>
          <p:cNvCxnSpPr>
            <a:cxnSpLocks/>
          </p:cNvCxnSpPr>
          <p:nvPr userDrawn="1"/>
        </p:nvCxnSpPr>
        <p:spPr>
          <a:xfrm flipH="1">
            <a:off x="285750" y="3763992"/>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323F0748-4412-4EAC-8C85-7684D54F7364}"/>
              </a:ext>
            </a:extLst>
          </p:cNvPr>
          <p:cNvSpPr>
            <a:spLocks noGrp="1"/>
          </p:cNvSpPr>
          <p:nvPr>
            <p:ph sz="quarter" idx="15" hasCustomPrompt="1"/>
          </p:nvPr>
        </p:nvSpPr>
        <p:spPr>
          <a:xfrm>
            <a:off x="4743450" y="1371599"/>
            <a:ext cx="4114800" cy="2169249"/>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4" name="Content Placeholder 2">
            <a:extLst>
              <a:ext uri="{FF2B5EF4-FFF2-40B4-BE49-F238E27FC236}">
                <a16:creationId xmlns:a16="http://schemas.microsoft.com/office/drawing/2014/main" id="{0A75C424-97E1-4D1D-A8EE-5A0A0189EC94}"/>
              </a:ext>
            </a:extLst>
          </p:cNvPr>
          <p:cNvSpPr>
            <a:spLocks noGrp="1"/>
          </p:cNvSpPr>
          <p:nvPr>
            <p:ph sz="quarter" idx="16" hasCustomPrompt="1"/>
          </p:nvPr>
        </p:nvSpPr>
        <p:spPr>
          <a:xfrm>
            <a:off x="4743450" y="3982535"/>
            <a:ext cx="4114800" cy="2150681"/>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2" name="Title 1">
            <a:extLst>
              <a:ext uri="{FF2B5EF4-FFF2-40B4-BE49-F238E27FC236}">
                <a16:creationId xmlns:a16="http://schemas.microsoft.com/office/drawing/2014/main" id="{44DCEC17-6BD5-43D7-96EC-E8042545EF72}"/>
              </a:ext>
            </a:extLst>
          </p:cNvPr>
          <p:cNvSpPr>
            <a:spLocks noGrp="1"/>
          </p:cNvSpPr>
          <p:nvPr>
            <p:ph type="title"/>
          </p:nvPr>
        </p:nvSpPr>
        <p:spPr/>
        <p:txBody>
          <a:bodyPr/>
          <a:lstStyle/>
          <a:p>
            <a:r>
              <a:rPr lang="en-US"/>
              <a:t>Click to edit Master title style</a:t>
            </a:r>
          </a:p>
        </p:txBody>
      </p:sp>
      <p:sp>
        <p:nvSpPr>
          <p:cNvPr id="15" name="Slide Number Placeholder 3">
            <a:extLst>
              <a:ext uri="{FF2B5EF4-FFF2-40B4-BE49-F238E27FC236}">
                <a16:creationId xmlns:a16="http://schemas.microsoft.com/office/drawing/2014/main" id="{DD2F54ED-A494-4AD2-AEF7-57F46DAF4749}"/>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6" name="Rectangle 15">
            <a:extLst>
              <a:ext uri="{FF2B5EF4-FFF2-40B4-BE49-F238E27FC236}">
                <a16:creationId xmlns:a16="http://schemas.microsoft.com/office/drawing/2014/main" id="{F4186427-B2DE-4E7E-97CD-CE9126EF34E7}"/>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3974276833"/>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itle Slide + Kids Image">
    <p:spTree>
      <p:nvGrpSpPr>
        <p:cNvPr id="1" name=""/>
        <p:cNvGrpSpPr/>
        <p:nvPr/>
      </p:nvGrpSpPr>
      <p:grpSpPr>
        <a:xfrm>
          <a:off x="0" y="0"/>
          <a:ext cx="0" cy="0"/>
          <a:chOff x="0" y="0"/>
          <a:chExt cx="0" cy="0"/>
        </a:xfrm>
      </p:grpSpPr>
      <p:pic>
        <p:nvPicPr>
          <p:cNvPr id="26" name="Picture 25" descr="A picture containing child, boy, young, sitting&#10;&#10;Description automatically generated">
            <a:extLst>
              <a:ext uri="{FF2B5EF4-FFF2-40B4-BE49-F238E27FC236}">
                <a16:creationId xmlns:a16="http://schemas.microsoft.com/office/drawing/2014/main" id="{413532E1-1364-094C-9910-7B40B0AA2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68"/>
          <a:stretch/>
        </p:blipFill>
        <p:spPr>
          <a:xfrm>
            <a:off x="0" y="2"/>
            <a:ext cx="9144000" cy="6855079"/>
          </a:xfrm>
          <a:prstGeom prst="rect">
            <a:avLst/>
          </a:prstGeom>
        </p:spPr>
      </p:pic>
      <p:sp>
        <p:nvSpPr>
          <p:cNvPr id="5" name="Rectangle 4">
            <a:extLst>
              <a:ext uri="{FF2B5EF4-FFF2-40B4-BE49-F238E27FC236}">
                <a16:creationId xmlns:a16="http://schemas.microsoft.com/office/drawing/2014/main" id="{94FB95D8-F338-4F75-8883-F7B51144DEB2}"/>
              </a:ext>
            </a:extLst>
          </p:cNvPr>
          <p:cNvSpPr/>
          <p:nvPr userDrawn="1"/>
        </p:nvSpPr>
        <p:spPr>
          <a:xfrm>
            <a:off x="0" y="0"/>
            <a:ext cx="91440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7" name="Graphic 10">
            <a:extLst>
              <a:ext uri="{FF2B5EF4-FFF2-40B4-BE49-F238E27FC236}">
                <a16:creationId xmlns:a16="http://schemas.microsoft.com/office/drawing/2014/main" id="{8E56F18F-2D79-2F49-B9DF-7889F3BEBD8B}"/>
              </a:ext>
            </a:extLst>
          </p:cNvPr>
          <p:cNvGrpSpPr>
            <a:grpSpLocks noChangeAspect="1"/>
          </p:cNvGrpSpPr>
          <p:nvPr userDrawn="1"/>
        </p:nvGrpSpPr>
        <p:grpSpPr>
          <a:xfrm rot="10800000">
            <a:off x="1" y="0"/>
            <a:ext cx="1042416" cy="1042416"/>
            <a:chOff x="0" y="0"/>
            <a:chExt cx="1390650" cy="1390650"/>
          </a:xfrm>
        </p:grpSpPr>
        <p:sp>
          <p:nvSpPr>
            <p:cNvPr id="18" name="Freeform: Shape 17">
              <a:extLst>
                <a:ext uri="{FF2B5EF4-FFF2-40B4-BE49-F238E27FC236}">
                  <a16:creationId xmlns:a16="http://schemas.microsoft.com/office/drawing/2014/main" id="{C80FCE50-06E0-C64F-A74D-00AE41B0D9E6}"/>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9" name="Freeform: Shape 18">
              <a:extLst>
                <a:ext uri="{FF2B5EF4-FFF2-40B4-BE49-F238E27FC236}">
                  <a16:creationId xmlns:a16="http://schemas.microsoft.com/office/drawing/2014/main" id="{A06F9976-98E8-7D44-9189-7763705BC9D0}"/>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0" name="Freeform: Shape 29">
              <a:extLst>
                <a:ext uri="{FF2B5EF4-FFF2-40B4-BE49-F238E27FC236}">
                  <a16:creationId xmlns:a16="http://schemas.microsoft.com/office/drawing/2014/main" id="{EA0D74DF-43A2-A64C-81CE-56429EE23C0B}"/>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1" name="Graphic 10">
            <a:extLst>
              <a:ext uri="{FF2B5EF4-FFF2-40B4-BE49-F238E27FC236}">
                <a16:creationId xmlns:a16="http://schemas.microsoft.com/office/drawing/2014/main" id="{804CBC78-60B7-2346-AEEF-B93B76720217}"/>
              </a:ext>
            </a:extLst>
          </p:cNvPr>
          <p:cNvGrpSpPr>
            <a:grpSpLocks noChangeAspect="1"/>
          </p:cNvGrpSpPr>
          <p:nvPr userDrawn="1"/>
        </p:nvGrpSpPr>
        <p:grpSpPr>
          <a:xfrm rot="10800000" flipH="1" flipV="1">
            <a:off x="8101584" y="5815584"/>
            <a:ext cx="1042416" cy="1042416"/>
            <a:chOff x="0" y="0"/>
            <a:chExt cx="1390650" cy="1390650"/>
          </a:xfrm>
        </p:grpSpPr>
        <p:sp>
          <p:nvSpPr>
            <p:cNvPr id="22" name="Freeform: Shape 17">
              <a:extLst>
                <a:ext uri="{FF2B5EF4-FFF2-40B4-BE49-F238E27FC236}">
                  <a16:creationId xmlns:a16="http://schemas.microsoft.com/office/drawing/2014/main" id="{08790252-D0E2-2C44-804C-C5A38EB15409}"/>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3" name="Freeform: Shape 18">
              <a:extLst>
                <a:ext uri="{FF2B5EF4-FFF2-40B4-BE49-F238E27FC236}">
                  <a16:creationId xmlns:a16="http://schemas.microsoft.com/office/drawing/2014/main" id="{3AB25314-5590-0946-9565-1EA2AC93F1D6}"/>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4" name="Freeform: Shape 29">
              <a:extLst>
                <a:ext uri="{FF2B5EF4-FFF2-40B4-BE49-F238E27FC236}">
                  <a16:creationId xmlns:a16="http://schemas.microsoft.com/office/drawing/2014/main" id="{8DD853BB-AF95-5645-B059-7E4607DB3044}"/>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5" name="Picture 24" descr="A picture containing drawing&#10;&#10;Description automatically generated">
            <a:extLst>
              <a:ext uri="{FF2B5EF4-FFF2-40B4-BE49-F238E27FC236}">
                <a16:creationId xmlns:a16="http://schemas.microsoft.com/office/drawing/2014/main" id="{ABCB3E06-D61F-4C48-9B5F-367E0CECB643}"/>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1122977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mplate Option 1 (2 Column Object with 2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D9528B4-00A7-4E35-BB97-3FABA9254843}"/>
              </a:ext>
            </a:extLst>
          </p:cNvPr>
          <p:cNvCxnSpPr>
            <a:cxnSpLocks/>
          </p:cNvCxnSpPr>
          <p:nvPr userDrawn="1"/>
        </p:nvCxnSpPr>
        <p:spPr>
          <a:xfrm>
            <a:off x="4572000" y="1371600"/>
            <a:ext cx="0" cy="481353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5ADAE6-E012-4547-B099-E17812BB38DA}"/>
              </a:ext>
            </a:extLst>
          </p:cNvPr>
          <p:cNvSpPr>
            <a:spLocks noGrp="1"/>
          </p:cNvSpPr>
          <p:nvPr>
            <p:ph sz="quarter" idx="13" hasCustomPrompt="1"/>
          </p:nvPr>
        </p:nvSpPr>
        <p:spPr>
          <a:xfrm>
            <a:off x="285751" y="1371602"/>
            <a:ext cx="4114800" cy="2200657"/>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2" name="Content Placeholder 2">
            <a:extLst>
              <a:ext uri="{FF2B5EF4-FFF2-40B4-BE49-F238E27FC236}">
                <a16:creationId xmlns:a16="http://schemas.microsoft.com/office/drawing/2014/main" id="{323F0748-4412-4EAC-8C85-7684D54F7364}"/>
              </a:ext>
            </a:extLst>
          </p:cNvPr>
          <p:cNvSpPr>
            <a:spLocks noGrp="1"/>
          </p:cNvSpPr>
          <p:nvPr>
            <p:ph sz="quarter" idx="15" hasCustomPrompt="1"/>
          </p:nvPr>
        </p:nvSpPr>
        <p:spPr>
          <a:xfrm>
            <a:off x="4743450" y="1371602"/>
            <a:ext cx="4114800" cy="2200657"/>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1" name="Text Placeholder 4">
            <a:extLst>
              <a:ext uri="{FF2B5EF4-FFF2-40B4-BE49-F238E27FC236}">
                <a16:creationId xmlns:a16="http://schemas.microsoft.com/office/drawing/2014/main" id="{96C42057-002B-4579-8E52-AE14B48495A8}"/>
              </a:ext>
            </a:extLst>
          </p:cNvPr>
          <p:cNvSpPr>
            <a:spLocks noGrp="1"/>
          </p:cNvSpPr>
          <p:nvPr>
            <p:ph type="body" sz="quarter" idx="16" hasCustomPrompt="1"/>
          </p:nvPr>
        </p:nvSpPr>
        <p:spPr>
          <a:xfrm>
            <a:off x="285750" y="3691128"/>
            <a:ext cx="4114800" cy="457200"/>
          </a:xfrm>
        </p:spPr>
        <p:txBody>
          <a:bodyPr anchor="b"/>
          <a:lstStyle>
            <a:lvl1pPr marL="0" indent="0">
              <a:lnSpc>
                <a:spcPct val="80000"/>
              </a:lnSpc>
              <a:spcBef>
                <a:spcPts val="0"/>
              </a:spcBef>
              <a:buNone/>
              <a:defRPr sz="2400" b="1">
                <a:solidFill>
                  <a:schemeClr val="tx1"/>
                </a:solidFill>
                <a:latin typeface="Assistant" pitchFamily="2" charset="-79"/>
                <a:cs typeface="Assistant" pitchFamily="2" charset="-79"/>
              </a:defRPr>
            </a:lvl1pPr>
          </a:lstStyle>
          <a:p>
            <a:pPr lvl="0"/>
            <a:r>
              <a:rPr lang="en-US" dirty="0"/>
              <a:t>Click to add text</a:t>
            </a:r>
          </a:p>
        </p:txBody>
      </p:sp>
      <p:sp>
        <p:nvSpPr>
          <p:cNvPr id="15" name="Content Placeholder 10">
            <a:extLst>
              <a:ext uri="{FF2B5EF4-FFF2-40B4-BE49-F238E27FC236}">
                <a16:creationId xmlns:a16="http://schemas.microsoft.com/office/drawing/2014/main" id="{31915EA1-74A8-4A30-AEA8-9313348DA10D}"/>
              </a:ext>
            </a:extLst>
          </p:cNvPr>
          <p:cNvSpPr>
            <a:spLocks noGrp="1"/>
          </p:cNvSpPr>
          <p:nvPr>
            <p:ph sz="quarter" idx="17" hasCustomPrompt="1"/>
          </p:nvPr>
        </p:nvSpPr>
        <p:spPr>
          <a:xfrm>
            <a:off x="285750" y="4267199"/>
            <a:ext cx="4114800" cy="1917940"/>
          </a:xfrm>
        </p:spPr>
        <p:txBody>
          <a:bodyPr>
            <a:normAutofit/>
          </a:bodyPr>
          <a:lstStyle>
            <a:lvl1pPr marL="228600" indent="-228600" algn="l" defTabSz="685800" rtl="0" eaLnBrk="1" latinLnBrk="0" hangingPunct="1">
              <a:lnSpc>
                <a:spcPct val="90000"/>
              </a:lnSpc>
              <a:buFont typeface="Wingdings" panose="05000000000000000000" pitchFamily="2" charset="2"/>
              <a:buChar char="§"/>
              <a:defRPr lang="en-US" sz="2400" b="0" i="0" kern="1200" dirty="0">
                <a:solidFill>
                  <a:schemeClr val="tx1"/>
                </a:solidFill>
                <a:latin typeface="Assistant" pitchFamily="2" charset="-79"/>
                <a:ea typeface="+mn-ea"/>
                <a:cs typeface="Assistant" pitchFamily="2" charset="-79"/>
              </a:defRPr>
            </a:lvl1pPr>
            <a:lvl2pPr marL="457200" indent="-228600" algn="l" defTabSz="685800" rtl="0" eaLnBrk="1" latinLnBrk="0" hangingPunct="1">
              <a:lnSpc>
                <a:spcPct val="90000"/>
              </a:lnSpc>
              <a:buFont typeface="Wingdings" panose="05000000000000000000" pitchFamily="2" charset="2"/>
              <a:buChar char="§"/>
              <a:defRPr lang="en-US" sz="2400" b="0" i="0" kern="1200" dirty="0">
                <a:solidFill>
                  <a:schemeClr val="tx1"/>
                </a:solidFill>
                <a:latin typeface="Assistant" pitchFamily="2" charset="-79"/>
                <a:ea typeface="+mn-ea"/>
                <a:cs typeface="Assistant" pitchFamily="2" charset="-79"/>
              </a:defRPr>
            </a:lvl2pPr>
            <a:lvl3pPr marL="685800" indent="-228600">
              <a:defRPr sz="1600"/>
            </a:lvl3pPr>
            <a:lvl4pPr marL="914400" indent="-228600">
              <a:defRPr sz="1400"/>
            </a:lvl4pPr>
          </a:lstStyle>
          <a:p>
            <a:pPr lvl="0"/>
            <a:r>
              <a:rPr lang="en-US" dirty="0"/>
              <a:t>Edit Master text styles</a:t>
            </a:r>
          </a:p>
          <a:p>
            <a:pPr lvl="1"/>
            <a:r>
              <a:rPr lang="en-US" dirty="0"/>
              <a:t>Second level</a:t>
            </a:r>
          </a:p>
        </p:txBody>
      </p:sp>
      <p:sp>
        <p:nvSpPr>
          <p:cNvPr id="16" name="Text Placeholder 4">
            <a:extLst>
              <a:ext uri="{FF2B5EF4-FFF2-40B4-BE49-F238E27FC236}">
                <a16:creationId xmlns:a16="http://schemas.microsoft.com/office/drawing/2014/main" id="{F3AA0164-7B45-42AF-A315-7726CF465E17}"/>
              </a:ext>
            </a:extLst>
          </p:cNvPr>
          <p:cNvSpPr>
            <a:spLocks noGrp="1"/>
          </p:cNvSpPr>
          <p:nvPr>
            <p:ph type="body" sz="quarter" idx="18" hasCustomPrompt="1"/>
          </p:nvPr>
        </p:nvSpPr>
        <p:spPr>
          <a:xfrm>
            <a:off x="4743450" y="3691128"/>
            <a:ext cx="4114800" cy="457200"/>
          </a:xfrm>
        </p:spPr>
        <p:txBody>
          <a:bodyPr anchor="b">
            <a:normAutofit/>
          </a:bodyPr>
          <a:lstStyle>
            <a:lvl1pPr marL="0" indent="0">
              <a:lnSpc>
                <a:spcPct val="80000"/>
              </a:lnSpc>
              <a:spcBef>
                <a:spcPts val="0"/>
              </a:spcBef>
              <a:buNone/>
              <a:defRPr lang="en-US" sz="2400" b="1" i="0" kern="1200" dirty="0">
                <a:solidFill>
                  <a:schemeClr val="tx1"/>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14" name="Content Placeholder 10">
            <a:extLst>
              <a:ext uri="{FF2B5EF4-FFF2-40B4-BE49-F238E27FC236}">
                <a16:creationId xmlns:a16="http://schemas.microsoft.com/office/drawing/2014/main" id="{9400D194-3628-4F4E-AD56-DB325E6CD6F7}"/>
              </a:ext>
            </a:extLst>
          </p:cNvPr>
          <p:cNvSpPr>
            <a:spLocks noGrp="1"/>
          </p:cNvSpPr>
          <p:nvPr>
            <p:ph sz="quarter" idx="19" hasCustomPrompt="1"/>
          </p:nvPr>
        </p:nvSpPr>
        <p:spPr>
          <a:xfrm>
            <a:off x="4743450" y="4267198"/>
            <a:ext cx="4114800" cy="1917941"/>
          </a:xfrm>
        </p:spPr>
        <p:txBody>
          <a:bodyPr>
            <a:normAutofit/>
          </a:bodyPr>
          <a:lstStyle>
            <a:lvl1pPr marL="228600" indent="-228600">
              <a:defRPr sz="2400">
                <a:latin typeface="Assistant" pitchFamily="2" charset="-79"/>
                <a:cs typeface="Assistant" pitchFamily="2" charset="-79"/>
              </a:defRPr>
            </a:lvl1pPr>
            <a:lvl2pPr marL="457200" indent="-228600">
              <a:defRPr sz="2400">
                <a:latin typeface="Assistant" pitchFamily="2" charset="-79"/>
                <a:cs typeface="Assistant" pitchFamily="2" charset="-79"/>
              </a:defRPr>
            </a:lvl2pPr>
            <a:lvl3pPr marL="685800" indent="-228600">
              <a:defRPr sz="1600"/>
            </a:lvl3pPr>
            <a:lvl4pPr marL="914400" indent="-228600">
              <a:defRPr sz="1400"/>
            </a:lvl4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4B8773CE-D54B-430A-AF86-38E8FD9E46FB}"/>
              </a:ext>
            </a:extLst>
          </p:cNvPr>
          <p:cNvSpPr>
            <a:spLocks noGrp="1"/>
          </p:cNvSpPr>
          <p:nvPr>
            <p:ph type="title"/>
          </p:nvPr>
        </p:nvSpPr>
        <p:spPr/>
        <p:txBody>
          <a:bodyPr/>
          <a:lstStyle/>
          <a:p>
            <a:r>
              <a:rPr lang="en-US"/>
              <a:t>Click to edit Master title style</a:t>
            </a:r>
          </a:p>
        </p:txBody>
      </p:sp>
      <p:sp>
        <p:nvSpPr>
          <p:cNvPr id="17" name="Slide Number Placeholder 3">
            <a:extLst>
              <a:ext uri="{FF2B5EF4-FFF2-40B4-BE49-F238E27FC236}">
                <a16:creationId xmlns:a16="http://schemas.microsoft.com/office/drawing/2014/main" id="{47AF3F2E-708D-46BF-AE01-EC307C56DBCE}"/>
              </a:ext>
            </a:extLst>
          </p:cNvPr>
          <p:cNvSpPr>
            <a:spLocks noGrp="1"/>
          </p:cNvSpPr>
          <p:nvPr>
            <p:ph type="sldNum" sz="quarter" idx="20"/>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8" name="Rectangle 17">
            <a:extLst>
              <a:ext uri="{FF2B5EF4-FFF2-40B4-BE49-F238E27FC236}">
                <a16:creationId xmlns:a16="http://schemas.microsoft.com/office/drawing/2014/main" id="{F3EEA25A-2C74-474C-98F1-385BA6013B54}"/>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849420707"/>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mplate Option 1 (3 Column Object with 3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EB98AC2-B075-47DF-A117-FB98C2C6DD28}"/>
              </a:ext>
            </a:extLst>
          </p:cNvPr>
          <p:cNvSpPr>
            <a:spLocks noGrp="1"/>
          </p:cNvSpPr>
          <p:nvPr>
            <p:ph sz="quarter" idx="13" hasCustomPrompt="1"/>
          </p:nvPr>
        </p:nvSpPr>
        <p:spPr>
          <a:xfrm>
            <a:off x="285752" y="1371602"/>
            <a:ext cx="2628899" cy="2200657"/>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8" name="Text Placeholder 4">
            <a:extLst>
              <a:ext uri="{FF2B5EF4-FFF2-40B4-BE49-F238E27FC236}">
                <a16:creationId xmlns:a16="http://schemas.microsoft.com/office/drawing/2014/main" id="{F0972E48-56EC-4422-825B-46F4E4AA74CD}"/>
              </a:ext>
            </a:extLst>
          </p:cNvPr>
          <p:cNvSpPr>
            <a:spLocks noGrp="1"/>
          </p:cNvSpPr>
          <p:nvPr>
            <p:ph type="body" sz="quarter" idx="16" hasCustomPrompt="1"/>
          </p:nvPr>
        </p:nvSpPr>
        <p:spPr>
          <a:xfrm>
            <a:off x="285752" y="3691128"/>
            <a:ext cx="2628899" cy="457200"/>
          </a:xfrm>
        </p:spPr>
        <p:txBody>
          <a:bodyPr anchor="b">
            <a:normAutofit/>
          </a:bodyPr>
          <a:lstStyle>
            <a:lvl1pPr marL="0" indent="0">
              <a:lnSpc>
                <a:spcPct val="80000"/>
              </a:lnSpc>
              <a:spcBef>
                <a:spcPts val="0"/>
              </a:spcBef>
              <a:buNone/>
              <a:defRPr lang="en-US" sz="2400" b="1" i="0" kern="120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19" name="Content Placeholder 10">
            <a:extLst>
              <a:ext uri="{FF2B5EF4-FFF2-40B4-BE49-F238E27FC236}">
                <a16:creationId xmlns:a16="http://schemas.microsoft.com/office/drawing/2014/main" id="{2CDAEC83-6EE3-4566-840D-6FEAE2D2618F}"/>
              </a:ext>
            </a:extLst>
          </p:cNvPr>
          <p:cNvSpPr>
            <a:spLocks noGrp="1"/>
          </p:cNvSpPr>
          <p:nvPr>
            <p:ph sz="quarter" idx="17" hasCustomPrompt="1"/>
          </p:nvPr>
        </p:nvSpPr>
        <p:spPr>
          <a:xfrm>
            <a:off x="285752" y="4267198"/>
            <a:ext cx="2628899" cy="1892061"/>
          </a:xfrm>
        </p:spPr>
        <p:txBody>
          <a:bodyPr/>
          <a:lstStyle>
            <a:lvl1pPr marL="228600" indent="-228600">
              <a:defRPr sz="2000">
                <a:latin typeface="Assistant" pitchFamily="2" charset="-79"/>
                <a:cs typeface="Assistant" pitchFamily="2" charset="-79"/>
              </a:defRPr>
            </a:lvl1pPr>
            <a:lvl2pPr marL="457200" indent="-228600">
              <a:defRPr sz="1800"/>
            </a:lvl2pPr>
            <a:lvl3pPr marL="685800" indent="-228600">
              <a:defRPr sz="1600"/>
            </a:lvl3pPr>
            <a:lvl4pPr marL="914400" indent="-228600">
              <a:defRPr sz="1400"/>
            </a:lvl4pPr>
          </a:lstStyle>
          <a:p>
            <a:pPr lvl="0"/>
            <a:r>
              <a:rPr lang="en-US" dirty="0"/>
              <a:t>Edit Master text styles</a:t>
            </a:r>
          </a:p>
        </p:txBody>
      </p:sp>
      <p:grpSp>
        <p:nvGrpSpPr>
          <p:cNvPr id="2" name="Group 1">
            <a:extLst>
              <a:ext uri="{FF2B5EF4-FFF2-40B4-BE49-F238E27FC236}">
                <a16:creationId xmlns:a16="http://schemas.microsoft.com/office/drawing/2014/main" id="{5DC802E6-1CDD-4099-80D5-89AF59B8A65D}"/>
              </a:ext>
            </a:extLst>
          </p:cNvPr>
          <p:cNvGrpSpPr/>
          <p:nvPr userDrawn="1"/>
        </p:nvGrpSpPr>
        <p:grpSpPr>
          <a:xfrm>
            <a:off x="3086102" y="1371599"/>
            <a:ext cx="2971799" cy="4787659"/>
            <a:chOff x="4114800" y="1371600"/>
            <a:chExt cx="3962399" cy="4248152"/>
          </a:xfrm>
        </p:grpSpPr>
        <p:cxnSp>
          <p:nvCxnSpPr>
            <p:cNvPr id="14" name="Straight Connector 13">
              <a:extLst>
                <a:ext uri="{FF2B5EF4-FFF2-40B4-BE49-F238E27FC236}">
                  <a16:creationId xmlns:a16="http://schemas.microsoft.com/office/drawing/2014/main" id="{B2D0F8B7-A66F-4B94-8E57-96620C56B16E}"/>
                </a:ext>
              </a:extLst>
            </p:cNvPr>
            <p:cNvCxnSpPr>
              <a:cxnSpLocks/>
            </p:cNvCxnSpPr>
            <p:nvPr userDrawn="1"/>
          </p:nvCxnSpPr>
          <p:spPr>
            <a:xfrm>
              <a:off x="4114800"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A0228AE-DD5A-4583-A3F7-B6438227FA85}"/>
                </a:ext>
              </a:extLst>
            </p:cNvPr>
            <p:cNvCxnSpPr>
              <a:cxnSpLocks/>
            </p:cNvCxnSpPr>
            <p:nvPr userDrawn="1"/>
          </p:nvCxnSpPr>
          <p:spPr>
            <a:xfrm>
              <a:off x="8077199" y="1371600"/>
              <a:ext cx="0" cy="4248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5B9A13DA-451F-4D05-BA86-33BCD54159C4}"/>
              </a:ext>
            </a:extLst>
          </p:cNvPr>
          <p:cNvSpPr>
            <a:spLocks noGrp="1"/>
          </p:cNvSpPr>
          <p:nvPr>
            <p:ph sz="quarter" idx="24" hasCustomPrompt="1"/>
          </p:nvPr>
        </p:nvSpPr>
        <p:spPr>
          <a:xfrm>
            <a:off x="3257552" y="1371602"/>
            <a:ext cx="2628899" cy="2200657"/>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29" name="Content Placeholder 2">
            <a:extLst>
              <a:ext uri="{FF2B5EF4-FFF2-40B4-BE49-F238E27FC236}">
                <a16:creationId xmlns:a16="http://schemas.microsoft.com/office/drawing/2014/main" id="{0D591D0F-CC91-4552-9A51-A781D8458D7B}"/>
              </a:ext>
            </a:extLst>
          </p:cNvPr>
          <p:cNvSpPr>
            <a:spLocks noGrp="1"/>
          </p:cNvSpPr>
          <p:nvPr>
            <p:ph sz="quarter" idx="25" hasCustomPrompt="1"/>
          </p:nvPr>
        </p:nvSpPr>
        <p:spPr>
          <a:xfrm>
            <a:off x="6229352" y="1371602"/>
            <a:ext cx="2628899" cy="2200657"/>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7" name="Text Placeholder 4">
            <a:extLst>
              <a:ext uri="{FF2B5EF4-FFF2-40B4-BE49-F238E27FC236}">
                <a16:creationId xmlns:a16="http://schemas.microsoft.com/office/drawing/2014/main" id="{E4A11CD5-66C3-4C91-8BEF-6112B7E56CAE}"/>
              </a:ext>
            </a:extLst>
          </p:cNvPr>
          <p:cNvSpPr>
            <a:spLocks noGrp="1"/>
          </p:cNvSpPr>
          <p:nvPr>
            <p:ph type="body" sz="quarter" idx="26" hasCustomPrompt="1"/>
          </p:nvPr>
        </p:nvSpPr>
        <p:spPr>
          <a:xfrm>
            <a:off x="3257550" y="3704983"/>
            <a:ext cx="2628899" cy="457200"/>
          </a:xfrm>
        </p:spPr>
        <p:txBody>
          <a:bodyPr anchor="b"/>
          <a:lstStyle>
            <a:lvl1pPr marL="0" indent="0">
              <a:lnSpc>
                <a:spcPct val="80000"/>
              </a:lnSpc>
              <a:spcBef>
                <a:spcPts val="0"/>
              </a:spcBef>
              <a:buNone/>
              <a:defRPr sz="2400" b="1">
                <a:solidFill>
                  <a:schemeClr val="tx2"/>
                </a:solidFill>
                <a:latin typeface="Assistant" pitchFamily="2" charset="-79"/>
                <a:cs typeface="Assistant" pitchFamily="2" charset="-79"/>
              </a:defRPr>
            </a:lvl1pPr>
          </a:lstStyle>
          <a:p>
            <a:pPr lvl="0"/>
            <a:r>
              <a:rPr lang="en-US" dirty="0"/>
              <a:t>Click to add text</a:t>
            </a:r>
          </a:p>
        </p:txBody>
      </p:sp>
      <p:sp>
        <p:nvSpPr>
          <p:cNvPr id="24" name="Text Placeholder 4">
            <a:extLst>
              <a:ext uri="{FF2B5EF4-FFF2-40B4-BE49-F238E27FC236}">
                <a16:creationId xmlns:a16="http://schemas.microsoft.com/office/drawing/2014/main" id="{D800E477-CE0C-43DF-B725-A2CEB794FDA7}"/>
              </a:ext>
            </a:extLst>
          </p:cNvPr>
          <p:cNvSpPr>
            <a:spLocks noGrp="1"/>
          </p:cNvSpPr>
          <p:nvPr>
            <p:ph type="body" sz="quarter" idx="28" hasCustomPrompt="1"/>
          </p:nvPr>
        </p:nvSpPr>
        <p:spPr>
          <a:xfrm>
            <a:off x="6229348" y="3691128"/>
            <a:ext cx="2628899" cy="457200"/>
          </a:xfrm>
        </p:spPr>
        <p:txBody>
          <a:bodyPr anchor="b">
            <a:normAutofit/>
          </a:bodyPr>
          <a:lstStyle>
            <a:lvl1pPr marL="0" indent="0">
              <a:lnSpc>
                <a:spcPct val="80000"/>
              </a:lnSpc>
              <a:spcBef>
                <a:spcPts val="0"/>
              </a:spcBef>
              <a:buNone/>
              <a:defRPr lang="en-US" sz="2400" b="1" i="0" kern="120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22" name="Content Placeholder 10">
            <a:extLst>
              <a:ext uri="{FF2B5EF4-FFF2-40B4-BE49-F238E27FC236}">
                <a16:creationId xmlns:a16="http://schemas.microsoft.com/office/drawing/2014/main" id="{F8DACA5F-EE7E-4CDC-A199-E4AF672029C0}"/>
              </a:ext>
            </a:extLst>
          </p:cNvPr>
          <p:cNvSpPr>
            <a:spLocks noGrp="1"/>
          </p:cNvSpPr>
          <p:nvPr>
            <p:ph sz="quarter" idx="29" hasCustomPrompt="1"/>
          </p:nvPr>
        </p:nvSpPr>
        <p:spPr>
          <a:xfrm>
            <a:off x="3257550" y="4267199"/>
            <a:ext cx="2628899" cy="1892060"/>
          </a:xfrm>
        </p:spPr>
        <p:txBody>
          <a:bodyPr>
            <a:normAutofit/>
          </a:bodyPr>
          <a:lstStyle>
            <a:lvl1pPr marL="228600" indent="-228600">
              <a:defRPr lang="en-US" sz="2000" b="0" i="0" kern="1200" dirty="0">
                <a:solidFill>
                  <a:schemeClr val="tx1"/>
                </a:solidFill>
                <a:latin typeface="Assistant" pitchFamily="2" charset="-79"/>
                <a:ea typeface="+mn-ea"/>
                <a:cs typeface="Assistant" pitchFamily="2" charset="-79"/>
              </a:defRPr>
            </a:lvl1pPr>
            <a:lvl2pPr marL="457200" indent="-228600">
              <a:defRPr sz="1800"/>
            </a:lvl2pPr>
            <a:lvl3pPr marL="685800" indent="-228600">
              <a:defRPr sz="1600"/>
            </a:lvl3pPr>
            <a:lvl4pPr marL="914400" indent="-228600">
              <a:defRPr sz="1400"/>
            </a:lvl4pPr>
          </a:lstStyle>
          <a:p>
            <a:pPr marL="228600" lvl="0" indent="-228600" algn="l" defTabSz="685800" rtl="0" eaLnBrk="1" latinLnBrk="0" hangingPunct="1">
              <a:lnSpc>
                <a:spcPct val="90000"/>
              </a:lnSpc>
              <a:spcBef>
                <a:spcPts val="750"/>
              </a:spcBef>
              <a:buFont typeface="Wingdings" panose="05000000000000000000" pitchFamily="2" charset="2"/>
              <a:buChar char="§"/>
            </a:pPr>
            <a:r>
              <a:rPr lang="en-US" dirty="0"/>
              <a:t>Edit Master text styles</a:t>
            </a:r>
          </a:p>
        </p:txBody>
      </p:sp>
      <p:sp>
        <p:nvSpPr>
          <p:cNvPr id="23" name="Content Placeholder 10">
            <a:extLst>
              <a:ext uri="{FF2B5EF4-FFF2-40B4-BE49-F238E27FC236}">
                <a16:creationId xmlns:a16="http://schemas.microsoft.com/office/drawing/2014/main" id="{02B91AFC-CC42-4D62-AE77-A99382AE541B}"/>
              </a:ext>
            </a:extLst>
          </p:cNvPr>
          <p:cNvSpPr>
            <a:spLocks noGrp="1"/>
          </p:cNvSpPr>
          <p:nvPr>
            <p:ph sz="quarter" idx="30" hasCustomPrompt="1"/>
          </p:nvPr>
        </p:nvSpPr>
        <p:spPr>
          <a:xfrm>
            <a:off x="6229348" y="4267199"/>
            <a:ext cx="2628899" cy="1892060"/>
          </a:xfrm>
        </p:spPr>
        <p:txBody>
          <a:bodyPr>
            <a:normAutofit/>
          </a:bodyPr>
          <a:lstStyle>
            <a:lvl1pPr marL="228600" indent="-228600">
              <a:defRPr lang="en-US" sz="2000" b="0" i="0" kern="1200" dirty="0">
                <a:solidFill>
                  <a:schemeClr val="tx1"/>
                </a:solidFill>
                <a:latin typeface="Assistant" pitchFamily="2" charset="-79"/>
                <a:ea typeface="+mn-ea"/>
                <a:cs typeface="Assistant" pitchFamily="2" charset="-79"/>
              </a:defRPr>
            </a:lvl1pPr>
            <a:lvl2pPr marL="457200" indent="-228600">
              <a:defRPr sz="1800"/>
            </a:lvl2pPr>
            <a:lvl3pPr marL="685800" indent="-228600">
              <a:defRPr sz="1600"/>
            </a:lvl3pPr>
            <a:lvl4pPr marL="914400" indent="-228600">
              <a:defRPr sz="1400"/>
            </a:lvl4pPr>
          </a:lstStyle>
          <a:p>
            <a:pPr marL="228600" lvl="0" indent="-228600" algn="l" defTabSz="685800" rtl="0" eaLnBrk="1" latinLnBrk="0" hangingPunct="1">
              <a:lnSpc>
                <a:spcPct val="90000"/>
              </a:lnSpc>
              <a:spcBef>
                <a:spcPts val="750"/>
              </a:spcBef>
              <a:buFont typeface="Wingdings" panose="05000000000000000000" pitchFamily="2" charset="2"/>
              <a:buChar char="§"/>
            </a:pPr>
            <a:r>
              <a:rPr lang="en-US" dirty="0"/>
              <a:t>Edit Master text styles</a:t>
            </a:r>
          </a:p>
        </p:txBody>
      </p:sp>
      <p:sp>
        <p:nvSpPr>
          <p:cNvPr id="3" name="Title 2">
            <a:extLst>
              <a:ext uri="{FF2B5EF4-FFF2-40B4-BE49-F238E27FC236}">
                <a16:creationId xmlns:a16="http://schemas.microsoft.com/office/drawing/2014/main" id="{8DE75B5A-2DC5-49F3-BD78-717EB9971E92}"/>
              </a:ext>
            </a:extLst>
          </p:cNvPr>
          <p:cNvSpPr>
            <a:spLocks noGrp="1"/>
          </p:cNvSpPr>
          <p:nvPr>
            <p:ph type="title"/>
          </p:nvPr>
        </p:nvSpPr>
        <p:spPr/>
        <p:txBody>
          <a:bodyPr/>
          <a:lstStyle/>
          <a:p>
            <a:r>
              <a:rPr lang="en-US"/>
              <a:t>Click to edit Master title style</a:t>
            </a:r>
          </a:p>
        </p:txBody>
      </p:sp>
      <p:sp>
        <p:nvSpPr>
          <p:cNvPr id="21" name="Slide Number Placeholder 3">
            <a:extLst>
              <a:ext uri="{FF2B5EF4-FFF2-40B4-BE49-F238E27FC236}">
                <a16:creationId xmlns:a16="http://schemas.microsoft.com/office/drawing/2014/main" id="{C4E697D0-B418-4AC9-AA11-E5F7B54F0B64}"/>
              </a:ext>
            </a:extLst>
          </p:cNvPr>
          <p:cNvSpPr>
            <a:spLocks noGrp="1"/>
          </p:cNvSpPr>
          <p:nvPr>
            <p:ph type="sldNum" sz="quarter" idx="18"/>
          </p:nvPr>
        </p:nvSpPr>
        <p:spPr>
          <a:xfrm>
            <a:off x="6910388" y="6339101"/>
            <a:ext cx="2057400" cy="365125"/>
          </a:xfrm>
          <a:prstGeom prst="rect">
            <a:avLst/>
          </a:prstGeom>
        </p:spPr>
        <p:txBody>
          <a:bodyPr/>
          <a:lstStyle/>
          <a:p>
            <a:fld id="{D3E6F73D-5B99-417F-82E5-B90A998CE51F}" type="slidenum">
              <a:rPr lang="en-US" smtClean="0"/>
              <a:t>‹#›</a:t>
            </a:fld>
            <a:endParaRPr lang="en-US"/>
          </a:p>
        </p:txBody>
      </p:sp>
      <p:sp>
        <p:nvSpPr>
          <p:cNvPr id="26" name="Rectangle 25">
            <a:extLst>
              <a:ext uri="{FF2B5EF4-FFF2-40B4-BE49-F238E27FC236}">
                <a16:creationId xmlns:a16="http://schemas.microsoft.com/office/drawing/2014/main" id="{ECC96D05-C34C-496E-A914-41642529ED9A}"/>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223299964"/>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3" pos="3708">
          <p15:clr>
            <a:srgbClr val="FBAE40"/>
          </p15:clr>
        </p15:guide>
        <p15:guide id="14" pos="1836">
          <p15:clr>
            <a:srgbClr val="FBAE40"/>
          </p15:clr>
        </p15:guide>
        <p15:guide id="15" pos="2052">
          <p15:clr>
            <a:srgbClr val="FBAE40"/>
          </p15:clr>
        </p15:guide>
        <p15:guide id="16" pos="39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mplate Option 1 (3 Column Content with Objec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EB98AC2-B075-47DF-A117-FB98C2C6DD28}"/>
              </a:ext>
            </a:extLst>
          </p:cNvPr>
          <p:cNvSpPr>
            <a:spLocks noGrp="1"/>
          </p:cNvSpPr>
          <p:nvPr>
            <p:ph sz="quarter" idx="13" hasCustomPrompt="1"/>
          </p:nvPr>
        </p:nvSpPr>
        <p:spPr>
          <a:xfrm>
            <a:off x="285752" y="1371602"/>
            <a:ext cx="8572497" cy="2200657"/>
          </a:xfrm>
        </p:spPr>
        <p:txBody>
          <a:bodyPr anchor="ctr"/>
          <a:lstStyle>
            <a:lvl1pPr marL="0" indent="0" algn="ctr">
              <a:buNone/>
              <a:defRPr>
                <a:solidFill>
                  <a:schemeClr val="accent1"/>
                </a:solidFill>
                <a:latin typeface="Assistant" pitchFamily="2" charset="-79"/>
                <a:cs typeface="Assistant" pitchFamily="2" charset="-79"/>
              </a:defRPr>
            </a:lvl1pPr>
          </a:lstStyle>
          <a:p>
            <a:pPr lvl="0"/>
            <a:r>
              <a:rPr lang="en-US" dirty="0"/>
              <a:t>Object</a:t>
            </a:r>
          </a:p>
        </p:txBody>
      </p:sp>
      <p:sp>
        <p:nvSpPr>
          <p:cNvPr id="17" name="Text Placeholder 4">
            <a:extLst>
              <a:ext uri="{FF2B5EF4-FFF2-40B4-BE49-F238E27FC236}">
                <a16:creationId xmlns:a16="http://schemas.microsoft.com/office/drawing/2014/main" id="{56422F4D-D437-4446-96A3-77577B855E0B}"/>
              </a:ext>
            </a:extLst>
          </p:cNvPr>
          <p:cNvSpPr>
            <a:spLocks noGrp="1"/>
          </p:cNvSpPr>
          <p:nvPr>
            <p:ph type="body" sz="quarter" idx="16" hasCustomPrompt="1"/>
          </p:nvPr>
        </p:nvSpPr>
        <p:spPr>
          <a:xfrm>
            <a:off x="285752" y="3691128"/>
            <a:ext cx="2628899" cy="457200"/>
          </a:xfrm>
        </p:spPr>
        <p:txBody>
          <a:bodyPr anchor="b"/>
          <a:lstStyle>
            <a:lvl1pPr marL="0" indent="0">
              <a:lnSpc>
                <a:spcPct val="80000"/>
              </a:lnSpc>
              <a:spcBef>
                <a:spcPts val="0"/>
              </a:spcBef>
              <a:buNone/>
              <a:defRPr sz="2400" b="1">
                <a:solidFill>
                  <a:schemeClr val="tx2"/>
                </a:solidFill>
                <a:latin typeface="Assistant" pitchFamily="2" charset="-79"/>
                <a:cs typeface="Assistant" pitchFamily="2" charset="-79"/>
              </a:defRPr>
            </a:lvl1pPr>
          </a:lstStyle>
          <a:p>
            <a:pPr lvl="0"/>
            <a:r>
              <a:rPr lang="en-US" dirty="0"/>
              <a:t>Click to add text</a:t>
            </a:r>
          </a:p>
        </p:txBody>
      </p:sp>
      <p:sp>
        <p:nvSpPr>
          <p:cNvPr id="24" name="Text Placeholder 4">
            <a:extLst>
              <a:ext uri="{FF2B5EF4-FFF2-40B4-BE49-F238E27FC236}">
                <a16:creationId xmlns:a16="http://schemas.microsoft.com/office/drawing/2014/main" id="{8CF5B5D0-E5B8-4E76-9707-7C540E5088FA}"/>
              </a:ext>
            </a:extLst>
          </p:cNvPr>
          <p:cNvSpPr>
            <a:spLocks noGrp="1"/>
          </p:cNvSpPr>
          <p:nvPr>
            <p:ph type="body" sz="quarter" idx="26" hasCustomPrompt="1"/>
          </p:nvPr>
        </p:nvSpPr>
        <p:spPr>
          <a:xfrm>
            <a:off x="3257550" y="3691128"/>
            <a:ext cx="2628899" cy="457200"/>
          </a:xfrm>
        </p:spPr>
        <p:txBody>
          <a:bodyPr anchor="b">
            <a:normAutofit/>
          </a:bodyPr>
          <a:lstStyle>
            <a:lvl1pPr marL="0" indent="0">
              <a:lnSpc>
                <a:spcPct val="80000"/>
              </a:lnSpc>
              <a:spcBef>
                <a:spcPts val="0"/>
              </a:spcBef>
              <a:buNone/>
              <a:defRPr lang="en-US" sz="2400" b="1" i="0" kern="120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28" name="Text Placeholder 4">
            <a:extLst>
              <a:ext uri="{FF2B5EF4-FFF2-40B4-BE49-F238E27FC236}">
                <a16:creationId xmlns:a16="http://schemas.microsoft.com/office/drawing/2014/main" id="{36103141-3D40-4D2A-A08B-43DF6496A7DD}"/>
              </a:ext>
            </a:extLst>
          </p:cNvPr>
          <p:cNvSpPr>
            <a:spLocks noGrp="1"/>
          </p:cNvSpPr>
          <p:nvPr>
            <p:ph type="body" sz="quarter" idx="28" hasCustomPrompt="1"/>
          </p:nvPr>
        </p:nvSpPr>
        <p:spPr>
          <a:xfrm>
            <a:off x="6229348" y="3691128"/>
            <a:ext cx="2628899" cy="457200"/>
          </a:xfrm>
        </p:spPr>
        <p:txBody>
          <a:bodyPr anchor="b">
            <a:normAutofit/>
          </a:bodyPr>
          <a:lstStyle>
            <a:lvl1pPr marL="0" indent="0">
              <a:lnSpc>
                <a:spcPct val="80000"/>
              </a:lnSpc>
              <a:spcBef>
                <a:spcPts val="0"/>
              </a:spcBef>
              <a:buNone/>
              <a:defRPr lang="en-US" sz="2400" b="1" i="0" kern="1200" dirty="0">
                <a:solidFill>
                  <a:schemeClr val="tx2"/>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14" name="Content Placeholder 10">
            <a:extLst>
              <a:ext uri="{FF2B5EF4-FFF2-40B4-BE49-F238E27FC236}">
                <a16:creationId xmlns:a16="http://schemas.microsoft.com/office/drawing/2014/main" id="{FF36560D-AC87-47B5-9F60-3E26D268D51B}"/>
              </a:ext>
            </a:extLst>
          </p:cNvPr>
          <p:cNvSpPr>
            <a:spLocks noGrp="1"/>
          </p:cNvSpPr>
          <p:nvPr>
            <p:ph sz="quarter" idx="17" hasCustomPrompt="1"/>
          </p:nvPr>
        </p:nvSpPr>
        <p:spPr>
          <a:xfrm>
            <a:off x="285752" y="4267198"/>
            <a:ext cx="2628899" cy="1878207"/>
          </a:xfrm>
        </p:spPr>
        <p:txBody>
          <a:bodyPr>
            <a:normAutofit/>
          </a:bodyPr>
          <a:lstStyle>
            <a:lvl1pPr marL="228600" indent="-228600">
              <a:defRPr lang="en-US" sz="2000" b="0" i="0" kern="1200" dirty="0">
                <a:solidFill>
                  <a:schemeClr val="tx1"/>
                </a:solidFill>
                <a:latin typeface="Assistant" pitchFamily="2" charset="-79"/>
                <a:ea typeface="+mn-ea"/>
                <a:cs typeface="Assistant" pitchFamily="2" charset="-79"/>
              </a:defRPr>
            </a:lvl1pPr>
            <a:lvl2pPr marL="457200" indent="-228600">
              <a:defRPr sz="1800"/>
            </a:lvl2pPr>
            <a:lvl3pPr marL="685800" indent="-228600">
              <a:defRPr sz="1600"/>
            </a:lvl3pPr>
            <a:lvl4pPr marL="914400" indent="-228600">
              <a:defRPr sz="1400"/>
            </a:lvl4pPr>
          </a:lstStyle>
          <a:p>
            <a:pPr marL="228600" lvl="0" indent="-228600" algn="l" defTabSz="685800" rtl="0" eaLnBrk="1" latinLnBrk="0" hangingPunct="1">
              <a:lnSpc>
                <a:spcPct val="90000"/>
              </a:lnSpc>
              <a:spcBef>
                <a:spcPts val="750"/>
              </a:spcBef>
              <a:buFont typeface="Wingdings" panose="05000000000000000000" pitchFamily="2" charset="2"/>
              <a:buChar char="§"/>
            </a:pPr>
            <a:r>
              <a:rPr lang="en-US" dirty="0"/>
              <a:t>Edit Master text styles</a:t>
            </a:r>
          </a:p>
        </p:txBody>
      </p:sp>
      <p:sp>
        <p:nvSpPr>
          <p:cNvPr id="18" name="Content Placeholder 10">
            <a:extLst>
              <a:ext uri="{FF2B5EF4-FFF2-40B4-BE49-F238E27FC236}">
                <a16:creationId xmlns:a16="http://schemas.microsoft.com/office/drawing/2014/main" id="{B74E030B-FEF5-4CA8-861D-BC49E868CDCD}"/>
              </a:ext>
            </a:extLst>
          </p:cNvPr>
          <p:cNvSpPr>
            <a:spLocks noGrp="1"/>
          </p:cNvSpPr>
          <p:nvPr>
            <p:ph sz="quarter" idx="29" hasCustomPrompt="1"/>
          </p:nvPr>
        </p:nvSpPr>
        <p:spPr>
          <a:xfrm>
            <a:off x="3257550" y="4267199"/>
            <a:ext cx="2628899" cy="1878206"/>
          </a:xfrm>
        </p:spPr>
        <p:txBody>
          <a:bodyPr>
            <a:normAutofit/>
          </a:bodyPr>
          <a:lstStyle>
            <a:lvl1pPr marL="228600" indent="-228600">
              <a:defRPr lang="en-US" sz="2000" b="0" i="0" kern="1200" dirty="0">
                <a:solidFill>
                  <a:schemeClr val="tx1"/>
                </a:solidFill>
                <a:latin typeface="Assistant" pitchFamily="2" charset="-79"/>
                <a:ea typeface="+mn-ea"/>
                <a:cs typeface="Assistant" pitchFamily="2" charset="-79"/>
              </a:defRPr>
            </a:lvl1pPr>
            <a:lvl2pPr marL="457200" indent="-228600">
              <a:defRPr sz="1800"/>
            </a:lvl2pPr>
            <a:lvl3pPr marL="685800" indent="-228600">
              <a:defRPr sz="1600"/>
            </a:lvl3pPr>
            <a:lvl4pPr marL="914400" indent="-228600">
              <a:defRPr sz="1400"/>
            </a:lvl4pPr>
          </a:lstStyle>
          <a:p>
            <a:pPr marL="228600" lvl="0" indent="-228600" algn="l" defTabSz="685800" rtl="0" eaLnBrk="1" latinLnBrk="0" hangingPunct="1">
              <a:lnSpc>
                <a:spcPct val="90000"/>
              </a:lnSpc>
              <a:spcBef>
                <a:spcPts val="750"/>
              </a:spcBef>
              <a:buFont typeface="Wingdings" panose="05000000000000000000" pitchFamily="2" charset="2"/>
              <a:buChar char="§"/>
            </a:pPr>
            <a:r>
              <a:rPr lang="en-US" dirty="0"/>
              <a:t>Edit Master text styles</a:t>
            </a:r>
          </a:p>
        </p:txBody>
      </p:sp>
      <p:sp>
        <p:nvSpPr>
          <p:cNvPr id="19" name="Content Placeholder 10">
            <a:extLst>
              <a:ext uri="{FF2B5EF4-FFF2-40B4-BE49-F238E27FC236}">
                <a16:creationId xmlns:a16="http://schemas.microsoft.com/office/drawing/2014/main" id="{E42F9E82-9B7A-4947-9260-86FEFAC47A55}"/>
              </a:ext>
            </a:extLst>
          </p:cNvPr>
          <p:cNvSpPr>
            <a:spLocks noGrp="1"/>
          </p:cNvSpPr>
          <p:nvPr>
            <p:ph sz="quarter" idx="30" hasCustomPrompt="1"/>
          </p:nvPr>
        </p:nvSpPr>
        <p:spPr>
          <a:xfrm>
            <a:off x="6229348" y="4267199"/>
            <a:ext cx="2628899" cy="1878206"/>
          </a:xfrm>
        </p:spPr>
        <p:txBody>
          <a:bodyPr/>
          <a:lstStyle>
            <a:lvl1pPr marL="228600" indent="-228600">
              <a:defRPr sz="2000">
                <a:latin typeface="Assistant" pitchFamily="2" charset="-79"/>
                <a:cs typeface="Assistant" pitchFamily="2" charset="-79"/>
              </a:defRPr>
            </a:lvl1pPr>
            <a:lvl2pPr marL="457200" indent="-228600">
              <a:defRPr sz="1800"/>
            </a:lvl2pPr>
            <a:lvl3pPr marL="685800" indent="-228600">
              <a:defRPr sz="1600"/>
            </a:lvl3pPr>
            <a:lvl4pPr marL="914400" indent="-228600">
              <a:defRPr sz="1400"/>
            </a:lvl4pPr>
          </a:lstStyle>
          <a:p>
            <a:pPr lvl="0"/>
            <a:r>
              <a:rPr lang="en-US" dirty="0"/>
              <a:t>Edit Master text styles</a:t>
            </a:r>
          </a:p>
        </p:txBody>
      </p:sp>
      <p:sp>
        <p:nvSpPr>
          <p:cNvPr id="2" name="Title 1">
            <a:extLst>
              <a:ext uri="{FF2B5EF4-FFF2-40B4-BE49-F238E27FC236}">
                <a16:creationId xmlns:a16="http://schemas.microsoft.com/office/drawing/2014/main" id="{E85A50AD-F26C-408C-9B66-D5BC373CD7D7}"/>
              </a:ext>
            </a:extLst>
          </p:cNvPr>
          <p:cNvSpPr>
            <a:spLocks noGrp="1"/>
          </p:cNvSpPr>
          <p:nvPr>
            <p:ph type="title"/>
          </p:nvPr>
        </p:nvSpPr>
        <p:spPr/>
        <p:txBody>
          <a:bodyPr/>
          <a:lstStyle/>
          <a:p>
            <a:r>
              <a:rPr lang="en-US"/>
              <a:t>Click to edit Master title style</a:t>
            </a:r>
          </a:p>
        </p:txBody>
      </p:sp>
      <p:sp>
        <p:nvSpPr>
          <p:cNvPr id="11" name="Slide Number Placeholder 3">
            <a:extLst>
              <a:ext uri="{FF2B5EF4-FFF2-40B4-BE49-F238E27FC236}">
                <a16:creationId xmlns:a16="http://schemas.microsoft.com/office/drawing/2014/main" id="{59046795-013E-425C-A429-38EA4B81070B}"/>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2" name="Rectangle 11">
            <a:extLst>
              <a:ext uri="{FF2B5EF4-FFF2-40B4-BE49-F238E27FC236}">
                <a16:creationId xmlns:a16="http://schemas.microsoft.com/office/drawing/2014/main" id="{916144DC-482F-4BE8-9054-36DE50A123C5}"/>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2873111589"/>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3" pos="3708">
          <p15:clr>
            <a:srgbClr val="FBAE40"/>
          </p15:clr>
        </p15:guide>
        <p15:guide id="14" pos="1836">
          <p15:clr>
            <a:srgbClr val="FBAE40"/>
          </p15:clr>
        </p15:guide>
        <p15:guide id="15" pos="2052">
          <p15:clr>
            <a:srgbClr val="FBAE40"/>
          </p15:clr>
        </p15:guide>
        <p15:guide id="16" pos="39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mplate Option 1 (Quadrant with Title)">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1F652D-61A5-4869-9F7E-C4ABCE2BD34D}"/>
              </a:ext>
            </a:extLst>
          </p:cNvPr>
          <p:cNvCxnSpPr>
            <a:cxnSpLocks/>
          </p:cNvCxnSpPr>
          <p:nvPr userDrawn="1"/>
        </p:nvCxnSpPr>
        <p:spPr>
          <a:xfrm>
            <a:off x="4572000" y="1371600"/>
            <a:ext cx="0" cy="48825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56E564-43C6-45F7-B5D6-C60D67662957}"/>
              </a:ext>
            </a:extLst>
          </p:cNvPr>
          <p:cNvCxnSpPr>
            <a:cxnSpLocks/>
          </p:cNvCxnSpPr>
          <p:nvPr userDrawn="1"/>
        </p:nvCxnSpPr>
        <p:spPr>
          <a:xfrm flipH="1">
            <a:off x="285750" y="3789871"/>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000D0C12-48E4-4194-A7D4-C20A9E9901D8}"/>
              </a:ext>
            </a:extLst>
          </p:cNvPr>
          <p:cNvSpPr>
            <a:spLocks noGrp="1"/>
          </p:cNvSpPr>
          <p:nvPr>
            <p:ph type="body" sz="quarter" idx="24" hasCustomPrompt="1"/>
          </p:nvPr>
        </p:nvSpPr>
        <p:spPr>
          <a:xfrm>
            <a:off x="285752" y="1376362"/>
            <a:ext cx="4114799" cy="457200"/>
          </a:xfrm>
        </p:spPr>
        <p:txBody>
          <a:bodyPr anchor="b"/>
          <a:lstStyle>
            <a:lvl1pPr marL="0" indent="0">
              <a:lnSpc>
                <a:spcPct val="80000"/>
              </a:lnSpc>
              <a:spcBef>
                <a:spcPts val="0"/>
              </a:spcBef>
              <a:buNone/>
              <a:defRPr sz="2400" b="1">
                <a:solidFill>
                  <a:schemeClr val="tx1"/>
                </a:solidFill>
                <a:latin typeface="Assistant" pitchFamily="2" charset="-79"/>
                <a:cs typeface="Assistant" pitchFamily="2" charset="-79"/>
              </a:defRPr>
            </a:lvl1pPr>
          </a:lstStyle>
          <a:p>
            <a:pPr lvl="0"/>
            <a:r>
              <a:rPr lang="en-US" dirty="0"/>
              <a:t>Click to add text</a:t>
            </a:r>
          </a:p>
        </p:txBody>
      </p:sp>
      <p:sp>
        <p:nvSpPr>
          <p:cNvPr id="30" name="Content Placeholder 10">
            <a:extLst>
              <a:ext uri="{FF2B5EF4-FFF2-40B4-BE49-F238E27FC236}">
                <a16:creationId xmlns:a16="http://schemas.microsoft.com/office/drawing/2014/main" id="{B93C6158-615D-4228-8800-6991EAD848BF}"/>
              </a:ext>
            </a:extLst>
          </p:cNvPr>
          <p:cNvSpPr>
            <a:spLocks noGrp="1"/>
          </p:cNvSpPr>
          <p:nvPr>
            <p:ph sz="quarter" idx="25" hasCustomPrompt="1"/>
          </p:nvPr>
        </p:nvSpPr>
        <p:spPr>
          <a:xfrm>
            <a:off x="285752" y="1952432"/>
            <a:ext cx="4114799" cy="1634269"/>
          </a:xfrm>
        </p:spPr>
        <p:txBody>
          <a:bodyPr>
            <a:normAutofit/>
          </a:bodyPr>
          <a:lstStyle>
            <a:lvl1pPr marL="228600" indent="-228600">
              <a:defRPr sz="2200">
                <a:latin typeface="Assistant" pitchFamily="2" charset="-79"/>
                <a:cs typeface="Assistant" pitchFamily="2" charset="-79"/>
              </a:defRPr>
            </a:lvl1pPr>
            <a:lvl2pPr marL="457200" indent="-228600">
              <a:defRPr sz="2200">
                <a:latin typeface="Assistant" pitchFamily="2" charset="-79"/>
                <a:cs typeface="Assistant" pitchFamily="2" charset="-79"/>
              </a:defRPr>
            </a:lvl2pPr>
            <a:lvl3pPr marL="685800" indent="-228600">
              <a:defRPr sz="1600"/>
            </a:lvl3pPr>
            <a:lvl4pPr marL="914400" indent="-228600">
              <a:defRPr sz="1400"/>
            </a:lvl4pPr>
          </a:lstStyle>
          <a:p>
            <a:pPr lvl="0"/>
            <a:r>
              <a:rPr lang="en-US" dirty="0"/>
              <a:t>Edit Master text styles</a:t>
            </a:r>
          </a:p>
          <a:p>
            <a:pPr lvl="1"/>
            <a:r>
              <a:rPr lang="en-US" dirty="0"/>
              <a:t>Second level</a:t>
            </a:r>
          </a:p>
        </p:txBody>
      </p:sp>
      <p:sp>
        <p:nvSpPr>
          <p:cNvPr id="31" name="Text Placeholder 4">
            <a:extLst>
              <a:ext uri="{FF2B5EF4-FFF2-40B4-BE49-F238E27FC236}">
                <a16:creationId xmlns:a16="http://schemas.microsoft.com/office/drawing/2014/main" id="{18754FB9-7387-4C18-8739-C358004D8C0A}"/>
              </a:ext>
            </a:extLst>
          </p:cNvPr>
          <p:cNvSpPr>
            <a:spLocks noGrp="1"/>
          </p:cNvSpPr>
          <p:nvPr>
            <p:ph type="body" sz="quarter" idx="26" hasCustomPrompt="1"/>
          </p:nvPr>
        </p:nvSpPr>
        <p:spPr>
          <a:xfrm>
            <a:off x="4743451" y="1376362"/>
            <a:ext cx="4114799" cy="457200"/>
          </a:xfrm>
        </p:spPr>
        <p:txBody>
          <a:bodyPr anchor="b">
            <a:normAutofit/>
          </a:bodyPr>
          <a:lstStyle>
            <a:lvl1pPr marL="0" indent="0">
              <a:lnSpc>
                <a:spcPct val="80000"/>
              </a:lnSpc>
              <a:spcBef>
                <a:spcPts val="0"/>
              </a:spcBef>
              <a:buNone/>
              <a:defRPr lang="en-US" sz="2400" b="1" i="0" kern="1200" dirty="0">
                <a:solidFill>
                  <a:schemeClr val="tx1"/>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33" name="Text Placeholder 4">
            <a:extLst>
              <a:ext uri="{FF2B5EF4-FFF2-40B4-BE49-F238E27FC236}">
                <a16:creationId xmlns:a16="http://schemas.microsoft.com/office/drawing/2014/main" id="{3668402B-006C-43B5-8E6B-99BBE1EED2D5}"/>
              </a:ext>
            </a:extLst>
          </p:cNvPr>
          <p:cNvSpPr>
            <a:spLocks noGrp="1"/>
          </p:cNvSpPr>
          <p:nvPr>
            <p:ph type="body" sz="quarter" idx="28" hasCustomPrompt="1"/>
          </p:nvPr>
        </p:nvSpPr>
        <p:spPr>
          <a:xfrm>
            <a:off x="285750" y="4012708"/>
            <a:ext cx="4114799" cy="457200"/>
          </a:xfrm>
        </p:spPr>
        <p:txBody>
          <a:bodyPr anchor="b">
            <a:normAutofit/>
          </a:bodyPr>
          <a:lstStyle>
            <a:lvl1pPr marL="0" indent="0">
              <a:lnSpc>
                <a:spcPct val="80000"/>
              </a:lnSpc>
              <a:spcBef>
                <a:spcPts val="0"/>
              </a:spcBef>
              <a:buNone/>
              <a:defRPr lang="en-US" sz="2400" b="1" i="0" kern="1200" dirty="0">
                <a:solidFill>
                  <a:schemeClr val="tx1"/>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35" name="Text Placeholder 4">
            <a:extLst>
              <a:ext uri="{FF2B5EF4-FFF2-40B4-BE49-F238E27FC236}">
                <a16:creationId xmlns:a16="http://schemas.microsoft.com/office/drawing/2014/main" id="{5AF2D906-F9E1-4763-9BB4-36D31EDB9844}"/>
              </a:ext>
            </a:extLst>
          </p:cNvPr>
          <p:cNvSpPr>
            <a:spLocks noGrp="1"/>
          </p:cNvSpPr>
          <p:nvPr>
            <p:ph type="body" sz="quarter" idx="30" hasCustomPrompt="1"/>
          </p:nvPr>
        </p:nvSpPr>
        <p:spPr>
          <a:xfrm>
            <a:off x="4743450" y="4012708"/>
            <a:ext cx="4114799" cy="457200"/>
          </a:xfrm>
        </p:spPr>
        <p:txBody>
          <a:bodyPr anchor="b">
            <a:normAutofit/>
          </a:bodyPr>
          <a:lstStyle>
            <a:lvl1pPr marL="0" indent="0">
              <a:lnSpc>
                <a:spcPct val="80000"/>
              </a:lnSpc>
              <a:spcBef>
                <a:spcPts val="0"/>
              </a:spcBef>
              <a:buNone/>
              <a:defRPr lang="en-US" sz="2400" b="1" i="0" kern="1200" dirty="0">
                <a:solidFill>
                  <a:schemeClr val="tx1"/>
                </a:solidFill>
                <a:latin typeface="Assistant" pitchFamily="2" charset="-79"/>
                <a:ea typeface="+mn-ea"/>
                <a:cs typeface="Assistant" pitchFamily="2" charset="-79"/>
              </a:defRPr>
            </a:lvl1pPr>
          </a:lstStyle>
          <a:p>
            <a:pPr marL="0" lvl="0" indent="0" algn="l" defTabSz="685800" rtl="0" eaLnBrk="1" latinLnBrk="0" hangingPunct="1">
              <a:lnSpc>
                <a:spcPct val="80000"/>
              </a:lnSpc>
              <a:spcBef>
                <a:spcPts val="0"/>
              </a:spcBef>
              <a:buFont typeface="Wingdings" panose="05000000000000000000" pitchFamily="2" charset="2"/>
              <a:buNone/>
            </a:pPr>
            <a:r>
              <a:rPr lang="en-US" dirty="0"/>
              <a:t>Click to add text</a:t>
            </a:r>
          </a:p>
        </p:txBody>
      </p:sp>
      <p:sp>
        <p:nvSpPr>
          <p:cNvPr id="17" name="Content Placeholder 10">
            <a:extLst>
              <a:ext uri="{FF2B5EF4-FFF2-40B4-BE49-F238E27FC236}">
                <a16:creationId xmlns:a16="http://schemas.microsoft.com/office/drawing/2014/main" id="{D50C5C63-AD20-4070-A7BE-D2B0F70F5AFD}"/>
              </a:ext>
            </a:extLst>
          </p:cNvPr>
          <p:cNvSpPr>
            <a:spLocks noGrp="1"/>
          </p:cNvSpPr>
          <p:nvPr>
            <p:ph sz="quarter" idx="34" hasCustomPrompt="1"/>
          </p:nvPr>
        </p:nvSpPr>
        <p:spPr>
          <a:xfrm>
            <a:off x="4743451" y="1952432"/>
            <a:ext cx="4114799" cy="1614593"/>
          </a:xfrm>
        </p:spPr>
        <p:txBody>
          <a:bodyPr>
            <a:normAutofit/>
          </a:bodyPr>
          <a:lstStyle>
            <a:lvl1pPr marL="228600" indent="-228600" algn="l" defTabSz="685800" rtl="0" eaLnBrk="1" latinLnBrk="0" hangingPunct="1">
              <a:lnSpc>
                <a:spcPct val="90000"/>
              </a:lnSpc>
              <a:buFont typeface="Wingdings" panose="05000000000000000000" pitchFamily="2" charset="2"/>
              <a:buChar char="§"/>
              <a:defRPr lang="en-US" sz="2200" b="0" i="0" kern="1200" dirty="0">
                <a:solidFill>
                  <a:schemeClr val="tx1"/>
                </a:solidFill>
                <a:latin typeface="Assistant" pitchFamily="2" charset="-79"/>
                <a:ea typeface="+mn-ea"/>
                <a:cs typeface="Assistant" pitchFamily="2" charset="-79"/>
              </a:defRPr>
            </a:lvl1pPr>
            <a:lvl2pPr marL="457200" indent="-228600" algn="l" defTabSz="685800" rtl="0" eaLnBrk="1" latinLnBrk="0" hangingPunct="1">
              <a:lnSpc>
                <a:spcPct val="90000"/>
              </a:lnSpc>
              <a:buFont typeface="Wingdings" panose="05000000000000000000" pitchFamily="2" charset="2"/>
              <a:buChar char="§"/>
              <a:defRPr lang="en-US" sz="2200" b="0" i="0" kern="1200" dirty="0">
                <a:solidFill>
                  <a:schemeClr val="tx1"/>
                </a:solidFill>
                <a:latin typeface="Assistant" pitchFamily="2" charset="-79"/>
                <a:ea typeface="+mn-ea"/>
                <a:cs typeface="Assistant" pitchFamily="2" charset="-79"/>
              </a:defRPr>
            </a:lvl2pPr>
            <a:lvl3pPr marL="685800" indent="-228600">
              <a:defRPr sz="1600"/>
            </a:lvl3pPr>
            <a:lvl4pPr marL="914400" indent="-228600">
              <a:defRPr sz="1400"/>
            </a:lvl4pPr>
          </a:lstStyle>
          <a:p>
            <a:pPr lvl="0"/>
            <a:r>
              <a:rPr lang="en-US" dirty="0"/>
              <a:t>Edit Master text styles</a:t>
            </a:r>
          </a:p>
          <a:p>
            <a:pPr lvl="1"/>
            <a:r>
              <a:rPr lang="en-US" dirty="0"/>
              <a:t>Second level</a:t>
            </a:r>
          </a:p>
        </p:txBody>
      </p:sp>
      <p:sp>
        <p:nvSpPr>
          <p:cNvPr id="18" name="Content Placeholder 10">
            <a:extLst>
              <a:ext uri="{FF2B5EF4-FFF2-40B4-BE49-F238E27FC236}">
                <a16:creationId xmlns:a16="http://schemas.microsoft.com/office/drawing/2014/main" id="{BA3B1C0A-FC23-4EA6-BA95-2DF0B71014CB}"/>
              </a:ext>
            </a:extLst>
          </p:cNvPr>
          <p:cNvSpPr>
            <a:spLocks noGrp="1"/>
          </p:cNvSpPr>
          <p:nvPr>
            <p:ph sz="quarter" idx="35" hasCustomPrompt="1"/>
          </p:nvPr>
        </p:nvSpPr>
        <p:spPr>
          <a:xfrm>
            <a:off x="4743451" y="4632385"/>
            <a:ext cx="4114799" cy="1684566"/>
          </a:xfrm>
        </p:spPr>
        <p:txBody>
          <a:bodyPr>
            <a:normAutofit/>
          </a:bodyPr>
          <a:lstStyle>
            <a:lvl1pPr marL="228600" indent="-228600" algn="l" defTabSz="685800" rtl="0" eaLnBrk="1" latinLnBrk="0" hangingPunct="1">
              <a:lnSpc>
                <a:spcPct val="90000"/>
              </a:lnSpc>
              <a:buFont typeface="Wingdings" panose="05000000000000000000" pitchFamily="2" charset="2"/>
              <a:buChar char="§"/>
              <a:defRPr lang="en-US" sz="2200" b="0" i="0" kern="1200" dirty="0">
                <a:solidFill>
                  <a:schemeClr val="tx1"/>
                </a:solidFill>
                <a:latin typeface="Assistant" pitchFamily="2" charset="-79"/>
                <a:ea typeface="+mn-ea"/>
                <a:cs typeface="Assistant" pitchFamily="2" charset="-79"/>
              </a:defRPr>
            </a:lvl1pPr>
            <a:lvl2pPr marL="457200" indent="-228600" algn="l" defTabSz="685800" rtl="0" eaLnBrk="1" latinLnBrk="0" hangingPunct="1">
              <a:lnSpc>
                <a:spcPct val="90000"/>
              </a:lnSpc>
              <a:buFont typeface="Wingdings" panose="05000000000000000000" pitchFamily="2" charset="2"/>
              <a:buChar char="§"/>
              <a:defRPr lang="en-US" sz="2200" b="0" i="0" kern="1200" dirty="0">
                <a:solidFill>
                  <a:schemeClr val="tx1"/>
                </a:solidFill>
                <a:latin typeface="Assistant" pitchFamily="2" charset="-79"/>
                <a:ea typeface="+mn-ea"/>
                <a:cs typeface="Assistant" pitchFamily="2" charset="-79"/>
              </a:defRPr>
            </a:lvl2pPr>
            <a:lvl3pPr marL="685800" indent="-228600">
              <a:defRPr sz="1600"/>
            </a:lvl3pPr>
            <a:lvl4pPr marL="914400" indent="-228600">
              <a:defRPr sz="1400"/>
            </a:lvl4pPr>
          </a:lstStyle>
          <a:p>
            <a:pPr lvl="0"/>
            <a:r>
              <a:rPr lang="en-US" dirty="0"/>
              <a:t>Edit Master text styles</a:t>
            </a:r>
          </a:p>
          <a:p>
            <a:pPr lvl="1"/>
            <a:r>
              <a:rPr lang="en-US" dirty="0"/>
              <a:t>Second level</a:t>
            </a:r>
          </a:p>
        </p:txBody>
      </p:sp>
      <p:sp>
        <p:nvSpPr>
          <p:cNvPr id="19" name="Content Placeholder 10">
            <a:extLst>
              <a:ext uri="{FF2B5EF4-FFF2-40B4-BE49-F238E27FC236}">
                <a16:creationId xmlns:a16="http://schemas.microsoft.com/office/drawing/2014/main" id="{042D0289-04B7-4C2D-95FB-55E584B7388C}"/>
              </a:ext>
            </a:extLst>
          </p:cNvPr>
          <p:cNvSpPr>
            <a:spLocks noGrp="1"/>
          </p:cNvSpPr>
          <p:nvPr>
            <p:ph sz="quarter" idx="36" hasCustomPrompt="1"/>
          </p:nvPr>
        </p:nvSpPr>
        <p:spPr>
          <a:xfrm>
            <a:off x="285750" y="4632385"/>
            <a:ext cx="4114799" cy="1716657"/>
          </a:xfrm>
        </p:spPr>
        <p:txBody>
          <a:bodyPr>
            <a:normAutofit/>
          </a:bodyPr>
          <a:lstStyle>
            <a:lvl1pPr marL="228600" indent="-228600" algn="l" defTabSz="685800" rtl="0" eaLnBrk="1" latinLnBrk="0" hangingPunct="1">
              <a:lnSpc>
                <a:spcPct val="90000"/>
              </a:lnSpc>
              <a:buFont typeface="Wingdings" panose="05000000000000000000" pitchFamily="2" charset="2"/>
              <a:buChar char="§"/>
              <a:defRPr lang="en-US" sz="2200" b="0" i="0" kern="1200" dirty="0">
                <a:solidFill>
                  <a:schemeClr val="tx1"/>
                </a:solidFill>
                <a:latin typeface="Assistant" pitchFamily="2" charset="-79"/>
                <a:ea typeface="+mn-ea"/>
                <a:cs typeface="Assistant" pitchFamily="2" charset="-79"/>
              </a:defRPr>
            </a:lvl1pPr>
            <a:lvl2pPr marL="457200" indent="-228600" algn="l" defTabSz="685800" rtl="0" eaLnBrk="1" latinLnBrk="0" hangingPunct="1">
              <a:lnSpc>
                <a:spcPct val="90000"/>
              </a:lnSpc>
              <a:buFont typeface="Wingdings" panose="05000000000000000000" pitchFamily="2" charset="2"/>
              <a:buChar char="§"/>
              <a:defRPr lang="en-US" sz="2200" b="0" i="0" kern="1200" dirty="0">
                <a:solidFill>
                  <a:schemeClr val="tx1"/>
                </a:solidFill>
                <a:latin typeface="Assistant" pitchFamily="2" charset="-79"/>
                <a:ea typeface="+mn-ea"/>
                <a:cs typeface="Assistant" pitchFamily="2" charset="-79"/>
              </a:defRPr>
            </a:lvl2pPr>
            <a:lvl3pPr marL="685800" indent="-228600">
              <a:defRPr sz="1600"/>
            </a:lvl3pPr>
            <a:lvl4pPr marL="914400" indent="-228600">
              <a:defRPr sz="1400"/>
            </a:lvl4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0127EA8D-2909-4812-852C-79D9EDCAF1B2}"/>
              </a:ext>
            </a:extLst>
          </p:cNvPr>
          <p:cNvSpPr>
            <a:spLocks noGrp="1"/>
          </p:cNvSpPr>
          <p:nvPr>
            <p:ph type="title"/>
          </p:nvPr>
        </p:nvSpPr>
        <p:spPr/>
        <p:txBody>
          <a:bodyPr/>
          <a:lstStyle/>
          <a:p>
            <a:r>
              <a:rPr lang="en-US"/>
              <a:t>Click to edit Master title style</a:t>
            </a:r>
          </a:p>
        </p:txBody>
      </p:sp>
      <p:sp>
        <p:nvSpPr>
          <p:cNvPr id="16" name="Slide Number Placeholder 3">
            <a:extLst>
              <a:ext uri="{FF2B5EF4-FFF2-40B4-BE49-F238E27FC236}">
                <a16:creationId xmlns:a16="http://schemas.microsoft.com/office/drawing/2014/main" id="{0500BF51-7DD3-4226-B5E0-B7791B8C99FB}"/>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20" name="Rectangle 19">
            <a:extLst>
              <a:ext uri="{FF2B5EF4-FFF2-40B4-BE49-F238E27FC236}">
                <a16:creationId xmlns:a16="http://schemas.microsoft.com/office/drawing/2014/main" id="{121F6AC9-3E1B-4CF8-9113-9EA9F3931B3D}"/>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1537437123"/>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guide id="12" pos="2772">
          <p15:clr>
            <a:srgbClr val="FBAE40"/>
          </p15:clr>
        </p15:guide>
        <p15:guide id="13" pos="29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mplate Option 1 (Timeline)">
    <p:spTree>
      <p:nvGrpSpPr>
        <p:cNvPr id="1" name=""/>
        <p:cNvGrpSpPr/>
        <p:nvPr/>
      </p:nvGrpSpPr>
      <p:grpSpPr>
        <a:xfrm>
          <a:off x="0" y="0"/>
          <a:ext cx="0" cy="0"/>
          <a:chOff x="0" y="0"/>
          <a:chExt cx="0" cy="0"/>
        </a:xfrm>
      </p:grpSpPr>
      <p:sp>
        <p:nvSpPr>
          <p:cNvPr id="4" name="Text Placeholder 42">
            <a:extLst>
              <a:ext uri="{FF2B5EF4-FFF2-40B4-BE49-F238E27FC236}">
                <a16:creationId xmlns:a16="http://schemas.microsoft.com/office/drawing/2014/main" id="{778CFB45-ABF9-4700-ACB0-A5BF4360A52B}"/>
              </a:ext>
            </a:extLst>
          </p:cNvPr>
          <p:cNvSpPr>
            <a:spLocks noGrp="1"/>
          </p:cNvSpPr>
          <p:nvPr>
            <p:ph type="body" sz="quarter" idx="29" hasCustomPrompt="1"/>
          </p:nvPr>
        </p:nvSpPr>
        <p:spPr>
          <a:xfrm>
            <a:off x="285750" y="1389888"/>
            <a:ext cx="1422472" cy="739680"/>
          </a:xfrm>
          <a:prstGeom prst="rect">
            <a:avLst/>
          </a:prstGeom>
          <a:ln w="12700">
            <a:noFill/>
          </a:ln>
        </p:spPr>
        <p:txBody>
          <a:bodyPr lIns="0" tIns="0" rIns="0" bIns="0" anchor="b">
            <a:normAutofit/>
          </a:bodyPr>
          <a:lstStyle>
            <a:lvl1pPr marL="0" indent="0" algn="ctr">
              <a:lnSpc>
                <a:spcPct val="100000"/>
              </a:lnSpc>
              <a:spcBef>
                <a:spcPts val="0"/>
              </a:spcBef>
              <a:buNone/>
              <a:defRPr sz="1800" b="0">
                <a:solidFill>
                  <a:srgbClr val="6789C2"/>
                </a:solidFill>
                <a:latin typeface="Assistant" pitchFamily="2" charset="-79"/>
                <a:cs typeface="Assistant" pitchFamily="2" charset="-79"/>
              </a:defRPr>
            </a:lvl1pPr>
          </a:lstStyle>
          <a:p>
            <a:pPr lvl="0"/>
            <a:r>
              <a:rPr lang="en-US" dirty="0"/>
              <a:t>Content</a:t>
            </a:r>
          </a:p>
        </p:txBody>
      </p:sp>
      <p:sp>
        <p:nvSpPr>
          <p:cNvPr id="5" name="Text Placeholder 42">
            <a:extLst>
              <a:ext uri="{FF2B5EF4-FFF2-40B4-BE49-F238E27FC236}">
                <a16:creationId xmlns:a16="http://schemas.microsoft.com/office/drawing/2014/main" id="{2A2B8666-57C0-4D88-B9B2-B862EC4A7608}"/>
              </a:ext>
            </a:extLst>
          </p:cNvPr>
          <p:cNvSpPr>
            <a:spLocks noGrp="1"/>
          </p:cNvSpPr>
          <p:nvPr>
            <p:ph type="body" sz="quarter" idx="11" hasCustomPrompt="1"/>
          </p:nvPr>
        </p:nvSpPr>
        <p:spPr>
          <a:xfrm>
            <a:off x="285750"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tx2"/>
                </a:solidFill>
                <a:latin typeface="+mn-lt"/>
              </a:defRPr>
            </a:lvl1pPr>
          </a:lstStyle>
          <a:p>
            <a:pPr lvl="0"/>
            <a:r>
              <a:rPr lang="en-US" dirty="0"/>
              <a:t>Date</a:t>
            </a:r>
          </a:p>
        </p:txBody>
      </p:sp>
      <p:sp>
        <p:nvSpPr>
          <p:cNvPr id="6" name="Text Placeholder 42">
            <a:extLst>
              <a:ext uri="{FF2B5EF4-FFF2-40B4-BE49-F238E27FC236}">
                <a16:creationId xmlns:a16="http://schemas.microsoft.com/office/drawing/2014/main" id="{AC5453F5-68CA-4B3F-9D6B-18F301292E71}"/>
              </a:ext>
            </a:extLst>
          </p:cNvPr>
          <p:cNvSpPr>
            <a:spLocks noGrp="1"/>
          </p:cNvSpPr>
          <p:nvPr>
            <p:ph type="body" sz="quarter" idx="30" hasCustomPrompt="1"/>
          </p:nvPr>
        </p:nvSpPr>
        <p:spPr>
          <a:xfrm>
            <a:off x="3145761" y="1389888"/>
            <a:ext cx="1422472" cy="739680"/>
          </a:xfrm>
          <a:prstGeom prst="rect">
            <a:avLst/>
          </a:prstGeom>
          <a:ln w="12700">
            <a:noFill/>
          </a:ln>
        </p:spPr>
        <p:txBody>
          <a:bodyPr lIns="0" tIns="0" rIns="0" bIns="0" anchor="b">
            <a:normAutofit/>
          </a:bodyPr>
          <a:lstStyle>
            <a:lvl1pPr marL="0" indent="0" algn="ctr">
              <a:lnSpc>
                <a:spcPct val="100000"/>
              </a:lnSpc>
              <a:spcBef>
                <a:spcPts val="0"/>
              </a:spcBef>
              <a:buNone/>
              <a:defRPr lang="en-US" sz="1800" b="0" i="0" kern="1200" dirty="0">
                <a:solidFill>
                  <a:srgbClr val="6789C2"/>
                </a:solidFill>
                <a:latin typeface="Assistant" pitchFamily="2" charset="-79"/>
                <a:ea typeface="+mn-ea"/>
                <a:cs typeface="Assistant" pitchFamily="2" charset="-79"/>
              </a:defRPr>
            </a:lvl1pPr>
          </a:lstStyle>
          <a:p>
            <a:pPr marL="0" lvl="0" indent="0" algn="ctr" defTabSz="685800" rtl="0" eaLnBrk="1" latinLnBrk="0" hangingPunct="1">
              <a:lnSpc>
                <a:spcPct val="100000"/>
              </a:lnSpc>
              <a:spcBef>
                <a:spcPts val="0"/>
              </a:spcBef>
              <a:buFont typeface="Wingdings" panose="05000000000000000000" pitchFamily="2" charset="2"/>
              <a:buNone/>
            </a:pPr>
            <a:r>
              <a:rPr lang="en-US" dirty="0"/>
              <a:t>Content</a:t>
            </a:r>
          </a:p>
        </p:txBody>
      </p:sp>
      <p:sp>
        <p:nvSpPr>
          <p:cNvPr id="9" name="Text Placeholder 42">
            <a:extLst>
              <a:ext uri="{FF2B5EF4-FFF2-40B4-BE49-F238E27FC236}">
                <a16:creationId xmlns:a16="http://schemas.microsoft.com/office/drawing/2014/main" id="{07517215-B87D-4611-87BB-BDCA75F8CF65}"/>
              </a:ext>
            </a:extLst>
          </p:cNvPr>
          <p:cNvSpPr>
            <a:spLocks noGrp="1"/>
          </p:cNvSpPr>
          <p:nvPr>
            <p:ph type="body" sz="quarter" idx="31" hasCustomPrompt="1"/>
          </p:nvPr>
        </p:nvSpPr>
        <p:spPr>
          <a:xfrm>
            <a:off x="3145761"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tx2"/>
                </a:solidFill>
                <a:latin typeface="+mn-lt"/>
              </a:defRPr>
            </a:lvl1pPr>
          </a:lstStyle>
          <a:p>
            <a:pPr lvl="0"/>
            <a:r>
              <a:rPr lang="en-US" dirty="0"/>
              <a:t>Date</a:t>
            </a:r>
          </a:p>
        </p:txBody>
      </p:sp>
      <p:sp>
        <p:nvSpPr>
          <p:cNvPr id="10" name="Text Placeholder 42">
            <a:extLst>
              <a:ext uri="{FF2B5EF4-FFF2-40B4-BE49-F238E27FC236}">
                <a16:creationId xmlns:a16="http://schemas.microsoft.com/office/drawing/2014/main" id="{6B294196-B089-456F-9B5E-04EA409C66DD}"/>
              </a:ext>
            </a:extLst>
          </p:cNvPr>
          <p:cNvSpPr>
            <a:spLocks noGrp="1"/>
          </p:cNvSpPr>
          <p:nvPr>
            <p:ph type="body" sz="quarter" idx="32" hasCustomPrompt="1"/>
          </p:nvPr>
        </p:nvSpPr>
        <p:spPr>
          <a:xfrm>
            <a:off x="6005772" y="1389888"/>
            <a:ext cx="1422472" cy="739680"/>
          </a:xfrm>
          <a:prstGeom prst="rect">
            <a:avLst/>
          </a:prstGeom>
          <a:ln w="12700">
            <a:noFill/>
          </a:ln>
        </p:spPr>
        <p:txBody>
          <a:bodyPr lIns="0" tIns="0" rIns="0" bIns="0" anchor="b">
            <a:normAutofit/>
          </a:bodyPr>
          <a:lstStyle>
            <a:lvl1pPr marL="0" indent="0" algn="ctr">
              <a:lnSpc>
                <a:spcPct val="100000"/>
              </a:lnSpc>
              <a:spcBef>
                <a:spcPts val="0"/>
              </a:spcBef>
              <a:buNone/>
              <a:defRPr lang="en-US" sz="1800" b="0" i="0" kern="1200" dirty="0">
                <a:solidFill>
                  <a:srgbClr val="6789C2"/>
                </a:solidFill>
                <a:latin typeface="Assistant" pitchFamily="2" charset="-79"/>
                <a:ea typeface="+mn-ea"/>
                <a:cs typeface="Assistant" pitchFamily="2" charset="-79"/>
              </a:defRPr>
            </a:lvl1pPr>
          </a:lstStyle>
          <a:p>
            <a:pPr marL="0" lvl="0" indent="0" algn="ctr" defTabSz="685800" rtl="0" eaLnBrk="1" latinLnBrk="0" hangingPunct="1">
              <a:lnSpc>
                <a:spcPct val="100000"/>
              </a:lnSpc>
              <a:spcBef>
                <a:spcPts val="0"/>
              </a:spcBef>
              <a:buFont typeface="Wingdings" panose="05000000000000000000" pitchFamily="2" charset="2"/>
              <a:buNone/>
            </a:pPr>
            <a:r>
              <a:rPr lang="en-US" dirty="0"/>
              <a:t>Content</a:t>
            </a:r>
          </a:p>
        </p:txBody>
      </p:sp>
      <p:sp>
        <p:nvSpPr>
          <p:cNvPr id="11" name="Text Placeholder 42">
            <a:extLst>
              <a:ext uri="{FF2B5EF4-FFF2-40B4-BE49-F238E27FC236}">
                <a16:creationId xmlns:a16="http://schemas.microsoft.com/office/drawing/2014/main" id="{EE3C686F-A9D1-43D2-AC46-5A86BD197166}"/>
              </a:ext>
            </a:extLst>
          </p:cNvPr>
          <p:cNvSpPr>
            <a:spLocks noGrp="1"/>
          </p:cNvSpPr>
          <p:nvPr>
            <p:ph type="body" sz="quarter" idx="33" hasCustomPrompt="1"/>
          </p:nvPr>
        </p:nvSpPr>
        <p:spPr>
          <a:xfrm>
            <a:off x="6005772" y="2215416"/>
            <a:ext cx="1422472" cy="416720"/>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tx2"/>
                </a:solidFill>
                <a:latin typeface="+mn-lt"/>
              </a:defRPr>
            </a:lvl1pPr>
          </a:lstStyle>
          <a:p>
            <a:pPr lvl="0"/>
            <a:r>
              <a:rPr lang="en-US" dirty="0"/>
              <a:t>Date</a:t>
            </a:r>
          </a:p>
        </p:txBody>
      </p:sp>
      <p:sp>
        <p:nvSpPr>
          <p:cNvPr id="12" name="Text Placeholder 42">
            <a:extLst>
              <a:ext uri="{FF2B5EF4-FFF2-40B4-BE49-F238E27FC236}">
                <a16:creationId xmlns:a16="http://schemas.microsoft.com/office/drawing/2014/main" id="{6DC4CEEA-D286-4078-A05A-A674089D7977}"/>
              </a:ext>
            </a:extLst>
          </p:cNvPr>
          <p:cNvSpPr>
            <a:spLocks noGrp="1"/>
          </p:cNvSpPr>
          <p:nvPr>
            <p:ph type="body" sz="quarter" idx="12" hasCustomPrompt="1"/>
          </p:nvPr>
        </p:nvSpPr>
        <p:spPr>
          <a:xfrm>
            <a:off x="1715757"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tx2"/>
                </a:solidFill>
                <a:latin typeface="+mn-lt"/>
              </a:defRPr>
            </a:lvl1pPr>
          </a:lstStyle>
          <a:p>
            <a:pPr lvl="0"/>
            <a:r>
              <a:rPr lang="en-US" dirty="0"/>
              <a:t>Date</a:t>
            </a:r>
          </a:p>
        </p:txBody>
      </p:sp>
      <p:sp>
        <p:nvSpPr>
          <p:cNvPr id="13" name="Text Placeholder 42">
            <a:extLst>
              <a:ext uri="{FF2B5EF4-FFF2-40B4-BE49-F238E27FC236}">
                <a16:creationId xmlns:a16="http://schemas.microsoft.com/office/drawing/2014/main" id="{08DEDA7C-7DB5-4C88-8D2D-6E7E100C9223}"/>
              </a:ext>
            </a:extLst>
          </p:cNvPr>
          <p:cNvSpPr>
            <a:spLocks noGrp="1"/>
          </p:cNvSpPr>
          <p:nvPr>
            <p:ph type="body" sz="quarter" idx="20" hasCustomPrompt="1"/>
          </p:nvPr>
        </p:nvSpPr>
        <p:spPr>
          <a:xfrm>
            <a:off x="1715757" y="4880831"/>
            <a:ext cx="1422472" cy="740664"/>
          </a:xfrm>
          <a:prstGeom prst="rect">
            <a:avLst/>
          </a:prstGeom>
          <a:ln w="12700">
            <a:noFill/>
          </a:ln>
        </p:spPr>
        <p:txBody>
          <a:bodyPr lIns="0" tIns="0" rIns="0" bIns="0" anchor="t">
            <a:normAutofit/>
          </a:bodyPr>
          <a:lstStyle>
            <a:lvl1pPr marL="0" indent="0" algn="ctr">
              <a:lnSpc>
                <a:spcPct val="100000"/>
              </a:lnSpc>
              <a:spcBef>
                <a:spcPts val="0"/>
              </a:spcBef>
              <a:buNone/>
              <a:defRPr lang="en-US" sz="1800" b="0" i="0" kern="1200" dirty="0">
                <a:solidFill>
                  <a:srgbClr val="6789C2"/>
                </a:solidFill>
                <a:latin typeface="Assistant" pitchFamily="2" charset="-79"/>
                <a:ea typeface="+mn-ea"/>
                <a:cs typeface="Assistant" pitchFamily="2" charset="-79"/>
              </a:defRPr>
            </a:lvl1pPr>
          </a:lstStyle>
          <a:p>
            <a:pPr marL="0" lvl="0" indent="0" algn="ctr" defTabSz="685800" rtl="0" eaLnBrk="1" latinLnBrk="0" hangingPunct="1">
              <a:lnSpc>
                <a:spcPct val="100000"/>
              </a:lnSpc>
              <a:spcBef>
                <a:spcPts val="0"/>
              </a:spcBef>
              <a:buFont typeface="Wingdings" panose="05000000000000000000" pitchFamily="2" charset="2"/>
              <a:buNone/>
            </a:pPr>
            <a:r>
              <a:rPr lang="en-US" dirty="0"/>
              <a:t>Content</a:t>
            </a:r>
          </a:p>
        </p:txBody>
      </p:sp>
      <p:sp>
        <p:nvSpPr>
          <p:cNvPr id="14" name="Text Placeholder 42">
            <a:extLst>
              <a:ext uri="{FF2B5EF4-FFF2-40B4-BE49-F238E27FC236}">
                <a16:creationId xmlns:a16="http://schemas.microsoft.com/office/drawing/2014/main" id="{B879DE7A-E9FC-4865-90EE-7B75F8AFF4F6}"/>
              </a:ext>
            </a:extLst>
          </p:cNvPr>
          <p:cNvSpPr>
            <a:spLocks noGrp="1"/>
          </p:cNvSpPr>
          <p:nvPr>
            <p:ph type="body" sz="quarter" idx="34" hasCustomPrompt="1"/>
          </p:nvPr>
        </p:nvSpPr>
        <p:spPr>
          <a:xfrm>
            <a:off x="4575768"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tx2"/>
                </a:solidFill>
                <a:latin typeface="+mn-lt"/>
              </a:defRPr>
            </a:lvl1pPr>
          </a:lstStyle>
          <a:p>
            <a:pPr lvl="0"/>
            <a:r>
              <a:rPr lang="en-US" dirty="0"/>
              <a:t>Date</a:t>
            </a:r>
          </a:p>
        </p:txBody>
      </p:sp>
      <p:sp>
        <p:nvSpPr>
          <p:cNvPr id="15" name="Text Placeholder 42">
            <a:extLst>
              <a:ext uri="{FF2B5EF4-FFF2-40B4-BE49-F238E27FC236}">
                <a16:creationId xmlns:a16="http://schemas.microsoft.com/office/drawing/2014/main" id="{C6BF7CB6-92E3-4339-BFC3-B7025A0C9423}"/>
              </a:ext>
            </a:extLst>
          </p:cNvPr>
          <p:cNvSpPr>
            <a:spLocks noGrp="1"/>
          </p:cNvSpPr>
          <p:nvPr>
            <p:ph type="body" sz="quarter" idx="35" hasCustomPrompt="1"/>
          </p:nvPr>
        </p:nvSpPr>
        <p:spPr>
          <a:xfrm>
            <a:off x="4575768" y="4880831"/>
            <a:ext cx="1422472" cy="740664"/>
          </a:xfrm>
          <a:prstGeom prst="rect">
            <a:avLst/>
          </a:prstGeom>
          <a:ln w="12700">
            <a:noFill/>
          </a:ln>
        </p:spPr>
        <p:txBody>
          <a:bodyPr lIns="0" tIns="0" rIns="0" bIns="0" anchor="t">
            <a:normAutofit/>
          </a:bodyPr>
          <a:lstStyle>
            <a:lvl1pPr marL="0" indent="0" algn="ctr">
              <a:lnSpc>
                <a:spcPct val="100000"/>
              </a:lnSpc>
              <a:spcBef>
                <a:spcPts val="0"/>
              </a:spcBef>
              <a:buNone/>
              <a:defRPr lang="en-US" sz="1800" b="0" i="0" kern="1200" dirty="0">
                <a:solidFill>
                  <a:srgbClr val="6789C2"/>
                </a:solidFill>
                <a:latin typeface="Assistant" pitchFamily="2" charset="-79"/>
                <a:ea typeface="+mn-ea"/>
                <a:cs typeface="Assistant" pitchFamily="2" charset="-79"/>
              </a:defRPr>
            </a:lvl1pPr>
          </a:lstStyle>
          <a:p>
            <a:pPr marL="0" lvl="0" indent="0" algn="ctr" defTabSz="685800" rtl="0" eaLnBrk="1" latinLnBrk="0" hangingPunct="1">
              <a:lnSpc>
                <a:spcPct val="100000"/>
              </a:lnSpc>
              <a:spcBef>
                <a:spcPts val="0"/>
              </a:spcBef>
              <a:buFont typeface="Wingdings" panose="05000000000000000000" pitchFamily="2" charset="2"/>
              <a:buNone/>
            </a:pPr>
            <a:r>
              <a:rPr lang="en-US" dirty="0"/>
              <a:t>Content</a:t>
            </a:r>
          </a:p>
        </p:txBody>
      </p:sp>
      <p:sp>
        <p:nvSpPr>
          <p:cNvPr id="16" name="Text Placeholder 42">
            <a:extLst>
              <a:ext uri="{FF2B5EF4-FFF2-40B4-BE49-F238E27FC236}">
                <a16:creationId xmlns:a16="http://schemas.microsoft.com/office/drawing/2014/main" id="{7F5D836C-1F79-4D56-A1A1-D0C96FEA4520}"/>
              </a:ext>
            </a:extLst>
          </p:cNvPr>
          <p:cNvSpPr>
            <a:spLocks noGrp="1"/>
          </p:cNvSpPr>
          <p:nvPr>
            <p:ph type="body" sz="quarter" idx="36" hasCustomPrompt="1"/>
          </p:nvPr>
        </p:nvSpPr>
        <p:spPr>
          <a:xfrm>
            <a:off x="7435779" y="4369331"/>
            <a:ext cx="1422472" cy="419356"/>
          </a:xfrm>
          <a:prstGeom prst="rect">
            <a:avLst/>
          </a:prstGeom>
          <a:noFill/>
          <a:effectLst/>
        </p:spPr>
        <p:txBody>
          <a:bodyPr lIns="0" tIns="0" rIns="0" bIns="0" anchor="ctr" anchorCtr="0"/>
          <a:lstStyle>
            <a:lvl1pPr marL="0" indent="0" algn="ctr">
              <a:lnSpc>
                <a:spcPct val="100000"/>
              </a:lnSpc>
              <a:spcBef>
                <a:spcPts val="0"/>
              </a:spcBef>
              <a:buNone/>
              <a:defRPr sz="1600" b="1">
                <a:solidFill>
                  <a:schemeClr val="tx2"/>
                </a:solidFill>
                <a:latin typeface="+mn-lt"/>
              </a:defRPr>
            </a:lvl1pPr>
          </a:lstStyle>
          <a:p>
            <a:pPr lvl="0"/>
            <a:r>
              <a:rPr lang="en-US" dirty="0"/>
              <a:t>Date</a:t>
            </a:r>
          </a:p>
        </p:txBody>
      </p:sp>
      <p:sp>
        <p:nvSpPr>
          <p:cNvPr id="17" name="Text Placeholder 42">
            <a:extLst>
              <a:ext uri="{FF2B5EF4-FFF2-40B4-BE49-F238E27FC236}">
                <a16:creationId xmlns:a16="http://schemas.microsoft.com/office/drawing/2014/main" id="{BA407FE4-2E5B-400B-9239-DB6F6C218277}"/>
              </a:ext>
            </a:extLst>
          </p:cNvPr>
          <p:cNvSpPr>
            <a:spLocks noGrp="1"/>
          </p:cNvSpPr>
          <p:nvPr>
            <p:ph type="body" sz="quarter" idx="37" hasCustomPrompt="1"/>
          </p:nvPr>
        </p:nvSpPr>
        <p:spPr>
          <a:xfrm>
            <a:off x="7435779" y="4880831"/>
            <a:ext cx="1422472" cy="740664"/>
          </a:xfrm>
          <a:prstGeom prst="rect">
            <a:avLst/>
          </a:prstGeom>
          <a:ln w="12700">
            <a:noFill/>
          </a:ln>
        </p:spPr>
        <p:txBody>
          <a:bodyPr lIns="0" tIns="0" rIns="0" bIns="0" anchor="t">
            <a:normAutofit/>
          </a:bodyPr>
          <a:lstStyle>
            <a:lvl1pPr marL="0" indent="0" algn="ctr">
              <a:lnSpc>
                <a:spcPct val="100000"/>
              </a:lnSpc>
              <a:spcBef>
                <a:spcPts val="0"/>
              </a:spcBef>
              <a:buNone/>
              <a:defRPr lang="en-US" sz="1800" b="0" i="0" kern="1200" dirty="0">
                <a:solidFill>
                  <a:srgbClr val="6789C2"/>
                </a:solidFill>
                <a:latin typeface="Assistant" pitchFamily="2" charset="-79"/>
                <a:ea typeface="+mn-ea"/>
                <a:cs typeface="Assistant" pitchFamily="2" charset="-79"/>
              </a:defRPr>
            </a:lvl1pPr>
          </a:lstStyle>
          <a:p>
            <a:pPr marL="0" lvl="0" indent="0" algn="ctr" defTabSz="685800" rtl="0" eaLnBrk="1" latinLnBrk="0" hangingPunct="1">
              <a:lnSpc>
                <a:spcPct val="100000"/>
              </a:lnSpc>
              <a:spcBef>
                <a:spcPts val="0"/>
              </a:spcBef>
              <a:buFont typeface="Wingdings" panose="05000000000000000000" pitchFamily="2" charset="2"/>
              <a:buNone/>
            </a:pPr>
            <a:r>
              <a:rPr lang="en-US" dirty="0"/>
              <a:t>Content</a:t>
            </a:r>
          </a:p>
        </p:txBody>
      </p:sp>
      <p:grpSp>
        <p:nvGrpSpPr>
          <p:cNvPr id="3" name="Group 2">
            <a:extLst>
              <a:ext uri="{FF2B5EF4-FFF2-40B4-BE49-F238E27FC236}">
                <a16:creationId xmlns:a16="http://schemas.microsoft.com/office/drawing/2014/main" id="{2FB8E1D0-FC02-47C2-A156-B8B6FA66FA11}"/>
              </a:ext>
            </a:extLst>
          </p:cNvPr>
          <p:cNvGrpSpPr/>
          <p:nvPr userDrawn="1"/>
        </p:nvGrpSpPr>
        <p:grpSpPr>
          <a:xfrm>
            <a:off x="996986" y="2650964"/>
            <a:ext cx="5720022" cy="708039"/>
            <a:chOff x="1329314" y="2650961"/>
            <a:chExt cx="7626696" cy="592493"/>
          </a:xfrm>
        </p:grpSpPr>
        <p:cxnSp>
          <p:nvCxnSpPr>
            <p:cNvPr id="18" name="Straight Connector 17">
              <a:extLst>
                <a:ext uri="{FF2B5EF4-FFF2-40B4-BE49-F238E27FC236}">
                  <a16:creationId xmlns:a16="http://schemas.microsoft.com/office/drawing/2014/main" id="{975A0E3B-F332-483C-862D-B12656A53016}"/>
                </a:ext>
              </a:extLst>
            </p:cNvPr>
            <p:cNvCxnSpPr/>
            <p:nvPr userDrawn="1"/>
          </p:nvCxnSpPr>
          <p:spPr>
            <a:xfrm flipV="1">
              <a:off x="1329314"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5C7DAD-449A-448E-8E42-CC0FF2DDF21E}"/>
                </a:ext>
              </a:extLst>
            </p:cNvPr>
            <p:cNvCxnSpPr/>
            <p:nvPr userDrawn="1"/>
          </p:nvCxnSpPr>
          <p:spPr>
            <a:xfrm flipV="1">
              <a:off x="5142662"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7753AA-0320-4677-A75B-2490A94AD191}"/>
                </a:ext>
              </a:extLst>
            </p:cNvPr>
            <p:cNvCxnSpPr/>
            <p:nvPr userDrawn="1"/>
          </p:nvCxnSpPr>
          <p:spPr>
            <a:xfrm flipV="1">
              <a:off x="8956010"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D4C50BE4-DD42-4B06-AA22-C13B636A9A75}"/>
              </a:ext>
            </a:extLst>
          </p:cNvPr>
          <p:cNvCxnSpPr/>
          <p:nvPr userDrawn="1"/>
        </p:nvCxnSpPr>
        <p:spPr>
          <a:xfrm flipV="1">
            <a:off x="2426992"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AB3EB9-CBBA-4DB9-AB39-50D3889CEC20}"/>
              </a:ext>
            </a:extLst>
          </p:cNvPr>
          <p:cNvCxnSpPr/>
          <p:nvPr userDrawn="1"/>
        </p:nvCxnSpPr>
        <p:spPr>
          <a:xfrm flipV="1">
            <a:off x="8147015"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ED5DC4-D89E-462A-B086-8955A7D2953D}"/>
              </a:ext>
            </a:extLst>
          </p:cNvPr>
          <p:cNvCxnSpPr/>
          <p:nvPr userDrawn="1"/>
        </p:nvCxnSpPr>
        <p:spPr>
          <a:xfrm flipV="1">
            <a:off x="5287003"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57DE922-459D-4232-9AF9-C682069D3B02}"/>
              </a:ext>
            </a:extLst>
          </p:cNvPr>
          <p:cNvSpPr>
            <a:spLocks/>
          </p:cNvSpPr>
          <p:nvPr userDrawn="1"/>
        </p:nvSpPr>
        <p:spPr>
          <a:xfrm>
            <a:off x="905546"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sp>
        <p:nvSpPr>
          <p:cNvPr id="25" name="Rectangle 24">
            <a:extLst>
              <a:ext uri="{FF2B5EF4-FFF2-40B4-BE49-F238E27FC236}">
                <a16:creationId xmlns:a16="http://schemas.microsoft.com/office/drawing/2014/main" id="{306AB03B-1AEB-4C46-87FA-5863E6B4F27F}"/>
              </a:ext>
            </a:extLst>
          </p:cNvPr>
          <p:cNvSpPr>
            <a:spLocks/>
          </p:cNvSpPr>
          <p:nvPr userDrawn="1"/>
        </p:nvSpPr>
        <p:spPr>
          <a:xfrm>
            <a:off x="2335552"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sp>
        <p:nvSpPr>
          <p:cNvPr id="26" name="Rectangle 25">
            <a:extLst>
              <a:ext uri="{FF2B5EF4-FFF2-40B4-BE49-F238E27FC236}">
                <a16:creationId xmlns:a16="http://schemas.microsoft.com/office/drawing/2014/main" id="{3258B6FA-D49A-4150-9C71-0C7892821230}"/>
              </a:ext>
            </a:extLst>
          </p:cNvPr>
          <p:cNvSpPr>
            <a:spLocks/>
          </p:cNvSpPr>
          <p:nvPr userDrawn="1"/>
        </p:nvSpPr>
        <p:spPr>
          <a:xfrm>
            <a:off x="3765557"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sp>
        <p:nvSpPr>
          <p:cNvPr id="27" name="Rectangle 26">
            <a:extLst>
              <a:ext uri="{FF2B5EF4-FFF2-40B4-BE49-F238E27FC236}">
                <a16:creationId xmlns:a16="http://schemas.microsoft.com/office/drawing/2014/main" id="{FABE1284-AA5D-407E-A3D4-20784CAE88FE}"/>
              </a:ext>
            </a:extLst>
          </p:cNvPr>
          <p:cNvSpPr>
            <a:spLocks/>
          </p:cNvSpPr>
          <p:nvPr userDrawn="1"/>
        </p:nvSpPr>
        <p:spPr>
          <a:xfrm>
            <a:off x="5195563"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sp>
        <p:nvSpPr>
          <p:cNvPr id="28" name="Rectangle 27">
            <a:extLst>
              <a:ext uri="{FF2B5EF4-FFF2-40B4-BE49-F238E27FC236}">
                <a16:creationId xmlns:a16="http://schemas.microsoft.com/office/drawing/2014/main" id="{8160A29A-CD16-447B-B0B7-7C3F85D2EF2F}"/>
              </a:ext>
            </a:extLst>
          </p:cNvPr>
          <p:cNvSpPr>
            <a:spLocks/>
          </p:cNvSpPr>
          <p:nvPr userDrawn="1"/>
        </p:nvSpPr>
        <p:spPr>
          <a:xfrm>
            <a:off x="6625568" y="3359001"/>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sp>
        <p:nvSpPr>
          <p:cNvPr id="29" name="Rectangle 28">
            <a:extLst>
              <a:ext uri="{FF2B5EF4-FFF2-40B4-BE49-F238E27FC236}">
                <a16:creationId xmlns:a16="http://schemas.microsoft.com/office/drawing/2014/main" id="{2B5475D2-ADD6-40A2-A266-2DA4CFCE050D}"/>
              </a:ext>
            </a:extLst>
          </p:cNvPr>
          <p:cNvSpPr>
            <a:spLocks/>
          </p:cNvSpPr>
          <p:nvPr userDrawn="1"/>
        </p:nvSpPr>
        <p:spPr>
          <a:xfrm>
            <a:off x="8055575" y="3359001"/>
            <a:ext cx="18288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sp>
        <p:nvSpPr>
          <p:cNvPr id="2" name="Title 1">
            <a:extLst>
              <a:ext uri="{FF2B5EF4-FFF2-40B4-BE49-F238E27FC236}">
                <a16:creationId xmlns:a16="http://schemas.microsoft.com/office/drawing/2014/main" id="{52934529-15FF-43F6-A746-B47486B364EC}"/>
              </a:ext>
            </a:extLst>
          </p:cNvPr>
          <p:cNvSpPr>
            <a:spLocks noGrp="1"/>
          </p:cNvSpPr>
          <p:nvPr>
            <p:ph type="title"/>
          </p:nvPr>
        </p:nvSpPr>
        <p:spPr/>
        <p:txBody>
          <a:bodyPr/>
          <a:lstStyle/>
          <a:p>
            <a:r>
              <a:rPr lang="en-US"/>
              <a:t>Click to edit Master title style</a:t>
            </a:r>
          </a:p>
        </p:txBody>
      </p:sp>
      <p:sp>
        <p:nvSpPr>
          <p:cNvPr id="31" name="Slide Number Placeholder 3">
            <a:extLst>
              <a:ext uri="{FF2B5EF4-FFF2-40B4-BE49-F238E27FC236}">
                <a16:creationId xmlns:a16="http://schemas.microsoft.com/office/drawing/2014/main" id="{6320C2A9-AD4D-413A-A394-A2A21683C1EF}"/>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32" name="Rectangle 31">
            <a:extLst>
              <a:ext uri="{FF2B5EF4-FFF2-40B4-BE49-F238E27FC236}">
                <a16:creationId xmlns:a16="http://schemas.microsoft.com/office/drawing/2014/main" id="{F169A652-8C72-46B9-B0AE-F7A0F113A19E}"/>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689650919"/>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mplate Option 1 (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p:nvPr>
        </p:nvSpPr>
        <p:spPr>
          <a:xfrm>
            <a:off x="285751" y="2439423"/>
            <a:ext cx="2489195" cy="2048436"/>
          </a:xfrm>
          <a:prstGeom prst="rect">
            <a:avLst/>
          </a:prstGeom>
          <a:solidFill>
            <a:schemeClr val="accent1"/>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p:nvPr>
        </p:nvSpPr>
        <p:spPr>
          <a:xfrm>
            <a:off x="3328083" y="2439423"/>
            <a:ext cx="2487834" cy="2048436"/>
          </a:xfrm>
          <a:prstGeom prst="rect">
            <a:avLst/>
          </a:prstGeom>
          <a:solidFill>
            <a:schemeClr val="tx1"/>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p:nvPr>
        </p:nvSpPr>
        <p:spPr>
          <a:xfrm>
            <a:off x="6369054" y="2439423"/>
            <a:ext cx="2489196" cy="2048436"/>
          </a:xfrm>
          <a:prstGeom prst="rect">
            <a:avLst/>
          </a:prstGeom>
          <a:solidFill>
            <a:schemeClr val="accent2"/>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8" name="Isosceles Triangle 7">
            <a:extLst>
              <a:ext uri="{FF2B5EF4-FFF2-40B4-BE49-F238E27FC236}">
                <a16:creationId xmlns:a16="http://schemas.microsoft.com/office/drawing/2014/main" id="{BEE6AAD4-F38C-46D2-B614-5B80861EB30B}"/>
              </a:ext>
            </a:extLst>
          </p:cNvPr>
          <p:cNvSpPr/>
          <p:nvPr userDrawn="1"/>
        </p:nvSpPr>
        <p:spPr>
          <a:xfrm rot="5400000">
            <a:off x="2893533" y="3314940"/>
            <a:ext cx="344991" cy="29740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10" name="Isosceles Triangle 9">
            <a:extLst>
              <a:ext uri="{FF2B5EF4-FFF2-40B4-BE49-F238E27FC236}">
                <a16:creationId xmlns:a16="http://schemas.microsoft.com/office/drawing/2014/main" id="{DEB6A5BE-BF79-4350-A669-12682BC51D7E}"/>
              </a:ext>
            </a:extLst>
          </p:cNvPr>
          <p:cNvSpPr/>
          <p:nvPr userDrawn="1"/>
        </p:nvSpPr>
        <p:spPr>
          <a:xfrm rot="5400000">
            <a:off x="5934505" y="3314940"/>
            <a:ext cx="344991" cy="29740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2" name="Title 1">
            <a:extLst>
              <a:ext uri="{FF2B5EF4-FFF2-40B4-BE49-F238E27FC236}">
                <a16:creationId xmlns:a16="http://schemas.microsoft.com/office/drawing/2014/main" id="{4CB2DEFD-9619-4039-A63E-6A19C1BE36E7}"/>
              </a:ext>
            </a:extLst>
          </p:cNvPr>
          <p:cNvSpPr>
            <a:spLocks noGrp="1"/>
          </p:cNvSpPr>
          <p:nvPr>
            <p:ph type="title"/>
          </p:nvPr>
        </p:nvSpPr>
        <p:spPr/>
        <p:txBody>
          <a:bodyPr/>
          <a:lstStyle/>
          <a:p>
            <a:r>
              <a:rPr lang="en-US"/>
              <a:t>Click to edit Master title style</a:t>
            </a:r>
          </a:p>
        </p:txBody>
      </p:sp>
      <p:sp>
        <p:nvSpPr>
          <p:cNvPr id="11" name="Slide Number Placeholder 3">
            <a:extLst>
              <a:ext uri="{FF2B5EF4-FFF2-40B4-BE49-F238E27FC236}">
                <a16:creationId xmlns:a16="http://schemas.microsoft.com/office/drawing/2014/main" id="{E952415F-BEA7-4A71-A595-48A0D087602B}"/>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12" name="Rectangle 11">
            <a:extLst>
              <a:ext uri="{FF2B5EF4-FFF2-40B4-BE49-F238E27FC236}">
                <a16:creationId xmlns:a16="http://schemas.microsoft.com/office/drawing/2014/main" id="{894ECD72-3DCE-43E8-9044-4386F48CC053}"/>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4109957125"/>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76">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mplate Option 1 (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p:nvPr>
        </p:nvSpPr>
        <p:spPr>
          <a:xfrm>
            <a:off x="285751" y="2439423"/>
            <a:ext cx="2724145" cy="2048436"/>
          </a:xfrm>
          <a:prstGeom prst="rect">
            <a:avLst/>
          </a:prstGeom>
          <a:solidFill>
            <a:srgbClr val="B20F43"/>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p:nvPr>
        </p:nvSpPr>
        <p:spPr>
          <a:xfrm>
            <a:off x="3210673" y="2439423"/>
            <a:ext cx="2722655" cy="2048436"/>
          </a:xfrm>
          <a:prstGeom prst="rect">
            <a:avLst/>
          </a:prstGeom>
          <a:solidFill>
            <a:srgbClr val="6789C2"/>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p:nvPr>
        </p:nvSpPr>
        <p:spPr>
          <a:xfrm>
            <a:off x="6134104" y="2439423"/>
            <a:ext cx="2724146" cy="2048436"/>
          </a:xfrm>
          <a:prstGeom prst="rect">
            <a:avLst/>
          </a:prstGeom>
          <a:solidFill>
            <a:srgbClr val="001C52"/>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2" name="Title 1">
            <a:extLst>
              <a:ext uri="{FF2B5EF4-FFF2-40B4-BE49-F238E27FC236}">
                <a16:creationId xmlns:a16="http://schemas.microsoft.com/office/drawing/2014/main" id="{788AFE83-B5A2-4363-A861-003B500B654C}"/>
              </a:ext>
            </a:extLst>
          </p:cNvPr>
          <p:cNvSpPr>
            <a:spLocks noGrp="1"/>
          </p:cNvSpPr>
          <p:nvPr>
            <p:ph type="title"/>
          </p:nvPr>
        </p:nvSpPr>
        <p:spPr/>
        <p:txBody>
          <a:bodyPr/>
          <a:lstStyle/>
          <a:p>
            <a:r>
              <a:rPr lang="en-US" dirty="0"/>
              <a:t>Click to edit Master title style</a:t>
            </a:r>
          </a:p>
        </p:txBody>
      </p:sp>
      <p:sp>
        <p:nvSpPr>
          <p:cNvPr id="7" name="Slide Number Placeholder 3">
            <a:extLst>
              <a:ext uri="{FF2B5EF4-FFF2-40B4-BE49-F238E27FC236}">
                <a16:creationId xmlns:a16="http://schemas.microsoft.com/office/drawing/2014/main" id="{FF66DF4E-794C-47EA-B2D5-D74DBB8DF6CA}"/>
              </a:ext>
            </a:extLst>
          </p:cNvPr>
          <p:cNvSpPr>
            <a:spLocks noGrp="1"/>
          </p:cNvSpPr>
          <p:nvPr>
            <p:ph type="sldNum" sz="quarter" idx="18"/>
          </p:nvPr>
        </p:nvSpPr>
        <p:spPr>
          <a:xfrm>
            <a:off x="6910388" y="6356353"/>
            <a:ext cx="2057400" cy="365125"/>
          </a:xfrm>
          <a:prstGeom prst="rect">
            <a:avLst/>
          </a:prstGeom>
        </p:spPr>
        <p:txBody>
          <a:bodyPr/>
          <a:lstStyle/>
          <a:p>
            <a:fld id="{D3E6F73D-5B99-417F-82E5-B90A998CE51F}" type="slidenum">
              <a:rPr lang="en-US" smtClean="0"/>
              <a:t>‹#›</a:t>
            </a:fld>
            <a:endParaRPr lang="en-US"/>
          </a:p>
        </p:txBody>
      </p:sp>
      <p:sp>
        <p:nvSpPr>
          <p:cNvPr id="8" name="Rectangle 7">
            <a:extLst>
              <a:ext uri="{FF2B5EF4-FFF2-40B4-BE49-F238E27FC236}">
                <a16:creationId xmlns:a16="http://schemas.microsoft.com/office/drawing/2014/main" id="{16480693-4043-417B-B109-C3DDF84B28E2}"/>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1430896033"/>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mplate Option 1 (6 Statements)">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4ED460FE-731A-48A1-998D-DB9B6FB62547}"/>
              </a:ext>
            </a:extLst>
          </p:cNvPr>
          <p:cNvSpPr>
            <a:spLocks noGrp="1"/>
          </p:cNvSpPr>
          <p:nvPr>
            <p:ph type="body" sz="quarter" idx="12"/>
          </p:nvPr>
        </p:nvSpPr>
        <p:spPr>
          <a:xfrm>
            <a:off x="285750" y="1371602"/>
            <a:ext cx="2722626" cy="2018217"/>
          </a:xfrm>
          <a:prstGeom prst="rect">
            <a:avLst/>
          </a:prstGeom>
          <a:solidFill>
            <a:srgbClr val="B20F43"/>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10" name="Text Placeholder 7">
            <a:extLst>
              <a:ext uri="{FF2B5EF4-FFF2-40B4-BE49-F238E27FC236}">
                <a16:creationId xmlns:a16="http://schemas.microsoft.com/office/drawing/2014/main" id="{FA2290D7-91E0-4DCB-8F35-169A3F081242}"/>
              </a:ext>
            </a:extLst>
          </p:cNvPr>
          <p:cNvSpPr>
            <a:spLocks noGrp="1"/>
          </p:cNvSpPr>
          <p:nvPr>
            <p:ph type="body" sz="quarter" idx="14"/>
          </p:nvPr>
        </p:nvSpPr>
        <p:spPr>
          <a:xfrm>
            <a:off x="3210687" y="1371602"/>
            <a:ext cx="2722626" cy="2018217"/>
          </a:xfrm>
          <a:prstGeom prst="rect">
            <a:avLst/>
          </a:prstGeom>
          <a:solidFill>
            <a:srgbClr val="274A83"/>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11" name="Text Placeholder 7">
            <a:extLst>
              <a:ext uri="{FF2B5EF4-FFF2-40B4-BE49-F238E27FC236}">
                <a16:creationId xmlns:a16="http://schemas.microsoft.com/office/drawing/2014/main" id="{5ECA2888-DA4E-42AF-BF37-969A3278E529}"/>
              </a:ext>
            </a:extLst>
          </p:cNvPr>
          <p:cNvSpPr>
            <a:spLocks noGrp="1"/>
          </p:cNvSpPr>
          <p:nvPr>
            <p:ph type="body" sz="quarter" idx="16"/>
          </p:nvPr>
        </p:nvSpPr>
        <p:spPr>
          <a:xfrm>
            <a:off x="6135624" y="1371602"/>
            <a:ext cx="2722626" cy="2018217"/>
          </a:xfrm>
          <a:prstGeom prst="rect">
            <a:avLst/>
          </a:prstGeom>
          <a:solidFill>
            <a:srgbClr val="8092B6"/>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12" name="Text Placeholder 7">
            <a:extLst>
              <a:ext uri="{FF2B5EF4-FFF2-40B4-BE49-F238E27FC236}">
                <a16:creationId xmlns:a16="http://schemas.microsoft.com/office/drawing/2014/main" id="{2D5900D4-B105-410D-8F13-36ADE158F2A7}"/>
              </a:ext>
            </a:extLst>
          </p:cNvPr>
          <p:cNvSpPr>
            <a:spLocks noGrp="1"/>
          </p:cNvSpPr>
          <p:nvPr>
            <p:ph type="body" sz="quarter" idx="17"/>
          </p:nvPr>
        </p:nvSpPr>
        <p:spPr>
          <a:xfrm>
            <a:off x="285750" y="3655060"/>
            <a:ext cx="2722626" cy="1983740"/>
          </a:xfrm>
          <a:prstGeom prst="rect">
            <a:avLst/>
          </a:prstGeom>
          <a:solidFill>
            <a:srgbClr val="6789C2"/>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13" name="Text Placeholder 7">
            <a:extLst>
              <a:ext uri="{FF2B5EF4-FFF2-40B4-BE49-F238E27FC236}">
                <a16:creationId xmlns:a16="http://schemas.microsoft.com/office/drawing/2014/main" id="{E95C4CF9-9150-419A-851A-92A5EB581939}"/>
              </a:ext>
            </a:extLst>
          </p:cNvPr>
          <p:cNvSpPr>
            <a:spLocks noGrp="1"/>
          </p:cNvSpPr>
          <p:nvPr>
            <p:ph type="body" sz="quarter" idx="18"/>
          </p:nvPr>
        </p:nvSpPr>
        <p:spPr>
          <a:xfrm>
            <a:off x="3210687" y="3655060"/>
            <a:ext cx="2722626" cy="1983740"/>
          </a:xfrm>
          <a:prstGeom prst="rect">
            <a:avLst/>
          </a:prstGeom>
          <a:solidFill>
            <a:srgbClr val="001C52"/>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14" name="Text Placeholder 7">
            <a:extLst>
              <a:ext uri="{FF2B5EF4-FFF2-40B4-BE49-F238E27FC236}">
                <a16:creationId xmlns:a16="http://schemas.microsoft.com/office/drawing/2014/main" id="{75A18FB4-19AF-4B6D-ACD2-CCFD6295E138}"/>
              </a:ext>
            </a:extLst>
          </p:cNvPr>
          <p:cNvSpPr>
            <a:spLocks noGrp="1"/>
          </p:cNvSpPr>
          <p:nvPr>
            <p:ph type="body" sz="quarter" idx="19"/>
          </p:nvPr>
        </p:nvSpPr>
        <p:spPr>
          <a:xfrm>
            <a:off x="6135624" y="3655060"/>
            <a:ext cx="2722626" cy="1983740"/>
          </a:xfrm>
          <a:prstGeom prst="rect">
            <a:avLst/>
          </a:prstGeom>
          <a:solidFill>
            <a:schemeClr val="bg1">
              <a:lumMod val="75000"/>
            </a:schemeClr>
          </a:solidFill>
          <a:ln>
            <a:noFill/>
          </a:ln>
          <a:effectLst/>
        </p:spPr>
        <p:txBody>
          <a:bodyPr lIns="182880" tIns="182880" rIns="182880" bIns="182880" anchor="ctr">
            <a:normAutofit/>
          </a:bodyPr>
          <a:lstStyle>
            <a:lvl1pPr marL="0" indent="0" algn="ctr">
              <a:lnSpc>
                <a:spcPct val="100000"/>
              </a:lnSpc>
              <a:spcBef>
                <a:spcPts val="0"/>
              </a:spcBef>
              <a:spcAft>
                <a:spcPts val="0"/>
              </a:spcAft>
              <a:buNone/>
              <a:defRPr sz="2400" b="0">
                <a:solidFill>
                  <a:schemeClr val="bg1"/>
                </a:solidFill>
                <a:latin typeface="Assistant" pitchFamily="2" charset="-79"/>
                <a:cs typeface="Assistant" pitchFamily="2" charset="-79"/>
              </a:defRPr>
            </a:lvl1pPr>
          </a:lstStyle>
          <a:p>
            <a:pPr lvl="0"/>
            <a:endParaRPr lang="en-US" dirty="0"/>
          </a:p>
        </p:txBody>
      </p:sp>
      <p:sp>
        <p:nvSpPr>
          <p:cNvPr id="2" name="Title 1">
            <a:extLst>
              <a:ext uri="{FF2B5EF4-FFF2-40B4-BE49-F238E27FC236}">
                <a16:creationId xmlns:a16="http://schemas.microsoft.com/office/drawing/2014/main" id="{6105DF63-2A52-4E18-9C96-EDDD526AD142}"/>
              </a:ext>
            </a:extLst>
          </p:cNvPr>
          <p:cNvSpPr>
            <a:spLocks noGrp="1"/>
          </p:cNvSpPr>
          <p:nvPr>
            <p:ph type="title"/>
          </p:nvPr>
        </p:nvSpPr>
        <p:spPr/>
        <p:txBody>
          <a:bodyPr/>
          <a:lstStyle/>
          <a:p>
            <a:r>
              <a:rPr lang="en-US" dirty="0"/>
              <a:t>Click to edit Master title style</a:t>
            </a:r>
          </a:p>
        </p:txBody>
      </p:sp>
      <p:sp>
        <p:nvSpPr>
          <p:cNvPr id="16" name="Slide Number Placeholder 3">
            <a:extLst>
              <a:ext uri="{FF2B5EF4-FFF2-40B4-BE49-F238E27FC236}">
                <a16:creationId xmlns:a16="http://schemas.microsoft.com/office/drawing/2014/main" id="{9886911D-FE19-4AEB-870C-84DD1AEF0820}"/>
              </a:ext>
            </a:extLst>
          </p:cNvPr>
          <p:cNvSpPr>
            <a:spLocks noGrp="1"/>
          </p:cNvSpPr>
          <p:nvPr>
            <p:ph type="sldNum" sz="quarter" idx="20"/>
          </p:nvPr>
        </p:nvSpPr>
        <p:spPr>
          <a:xfrm>
            <a:off x="6910388" y="6356353"/>
            <a:ext cx="2057400" cy="365125"/>
          </a:xfrm>
          <a:prstGeom prst="rect">
            <a:avLst/>
          </a:prstGeom>
        </p:spPr>
        <p:txBody>
          <a:bodyPr/>
          <a:lstStyle/>
          <a:p>
            <a:fld id="{D3E6F73D-5B99-417F-82E5-B90A998CE51F}" type="slidenum">
              <a:rPr lang="en-US" smtClean="0"/>
              <a:t>‹#›</a:t>
            </a:fld>
            <a:endParaRPr lang="en-US" dirty="0"/>
          </a:p>
        </p:txBody>
      </p:sp>
      <p:sp>
        <p:nvSpPr>
          <p:cNvPr id="17" name="Rectangle 16">
            <a:extLst>
              <a:ext uri="{FF2B5EF4-FFF2-40B4-BE49-F238E27FC236}">
                <a16:creationId xmlns:a16="http://schemas.microsoft.com/office/drawing/2014/main" id="{36D80A42-5E2B-48B4-BE0B-169A01997388}"/>
              </a:ext>
            </a:extLst>
          </p:cNvPr>
          <p:cNvSpPr/>
          <p:nvPr userDrawn="1"/>
        </p:nvSpPr>
        <p:spPr>
          <a:xfrm>
            <a:off x="0" y="6721475"/>
            <a:ext cx="9144000"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ssistant" pitchFamily="2" charset="-79"/>
            </a:endParaRPr>
          </a:p>
        </p:txBody>
      </p:sp>
    </p:spTree>
    <p:extLst>
      <p:ext uri="{BB962C8B-B14F-4D97-AF65-F5344CB8AC3E}">
        <p14:creationId xmlns:p14="http://schemas.microsoft.com/office/powerpoint/2010/main" val="4095946831"/>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emplate Option 1">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FA232BD8-888E-4624-A343-BE826D813A7A}"/>
              </a:ext>
            </a:extLst>
          </p:cNvPr>
          <p:cNvSpPr>
            <a:spLocks noGrp="1"/>
          </p:cNvSpPr>
          <p:nvPr>
            <p:ph sz="quarter" idx="13" hasCustomPrompt="1"/>
          </p:nvPr>
        </p:nvSpPr>
        <p:spPr>
          <a:xfrm>
            <a:off x="285750" y="1295400"/>
            <a:ext cx="8572500" cy="4584783"/>
          </a:xfrm>
        </p:spPr>
        <p:txBody>
          <a:bodyPr/>
          <a:lstStyle>
            <a:lvl1pPr marL="228600" indent="-228600">
              <a:spcBef>
                <a:spcPts val="1200"/>
              </a:spcBef>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buFont typeface="Wingdings" panose="05000000000000000000" pitchFamily="2" charset="2"/>
              <a:buChar char="Ø"/>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3" name="Title 2">
            <a:extLst>
              <a:ext uri="{FF2B5EF4-FFF2-40B4-BE49-F238E27FC236}">
                <a16:creationId xmlns:a16="http://schemas.microsoft.com/office/drawing/2014/main" id="{D5FAFD21-CAB6-4EF4-9C42-A3D0B0BA623E}"/>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448104107"/>
      </p:ext>
    </p:extLst>
  </p:cSld>
  <p:clrMapOvr>
    <a:masterClrMapping/>
  </p:clrMapOvr>
  <p:extLst>
    <p:ext uri="{DCECCB84-F9BA-43D5-87BE-67443E8EF086}">
      <p15:sldGuideLst xmlns:p15="http://schemas.microsoft.com/office/powerpoint/2012/main">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180">
          <p15:clr>
            <a:srgbClr val="FBAE40"/>
          </p15:clr>
        </p15:guide>
        <p15:guide id="9" pos="55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itle Slide + Employees Image">
    <p:spTree>
      <p:nvGrpSpPr>
        <p:cNvPr id="1" name=""/>
        <p:cNvGrpSpPr/>
        <p:nvPr/>
      </p:nvGrpSpPr>
      <p:grpSpPr>
        <a:xfrm>
          <a:off x="0" y="0"/>
          <a:ext cx="0" cy="0"/>
          <a:chOff x="0" y="0"/>
          <a:chExt cx="0" cy="0"/>
        </a:xfrm>
      </p:grpSpPr>
      <p:pic>
        <p:nvPicPr>
          <p:cNvPr id="26" name="Picture 25" descr="A group of people sitting at a table&#10;&#10;Description automatically generated">
            <a:extLst>
              <a:ext uri="{FF2B5EF4-FFF2-40B4-BE49-F238E27FC236}">
                <a16:creationId xmlns:a16="http://schemas.microsoft.com/office/drawing/2014/main" id="{B2399E55-85F5-6241-BC04-8A693CBB8F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11258"/>
            <a:ext cx="9144000" cy="6858000"/>
          </a:xfrm>
          <a:prstGeom prst="rect">
            <a:avLst/>
          </a:prstGeom>
        </p:spPr>
      </p:pic>
      <p:sp>
        <p:nvSpPr>
          <p:cNvPr id="5" name="Rectangle 4">
            <a:extLst>
              <a:ext uri="{FF2B5EF4-FFF2-40B4-BE49-F238E27FC236}">
                <a16:creationId xmlns:a16="http://schemas.microsoft.com/office/drawing/2014/main" id="{94FB95D8-F338-4F75-8883-F7B51144DEB2}"/>
              </a:ext>
            </a:extLst>
          </p:cNvPr>
          <p:cNvSpPr/>
          <p:nvPr userDrawn="1"/>
        </p:nvSpPr>
        <p:spPr>
          <a:xfrm>
            <a:off x="0" y="0"/>
            <a:ext cx="91440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7" name="Graphic 10">
            <a:extLst>
              <a:ext uri="{FF2B5EF4-FFF2-40B4-BE49-F238E27FC236}">
                <a16:creationId xmlns:a16="http://schemas.microsoft.com/office/drawing/2014/main" id="{1F9ACBA9-61AE-4649-A0B5-8101C79CB3FF}"/>
              </a:ext>
            </a:extLst>
          </p:cNvPr>
          <p:cNvGrpSpPr>
            <a:grpSpLocks noChangeAspect="1"/>
          </p:cNvGrpSpPr>
          <p:nvPr userDrawn="1"/>
        </p:nvGrpSpPr>
        <p:grpSpPr>
          <a:xfrm rot="10800000">
            <a:off x="1" y="0"/>
            <a:ext cx="1042416" cy="1042416"/>
            <a:chOff x="0" y="0"/>
            <a:chExt cx="1390650" cy="1390650"/>
          </a:xfrm>
        </p:grpSpPr>
        <p:sp>
          <p:nvSpPr>
            <p:cNvPr id="18" name="Freeform: Shape 17">
              <a:extLst>
                <a:ext uri="{FF2B5EF4-FFF2-40B4-BE49-F238E27FC236}">
                  <a16:creationId xmlns:a16="http://schemas.microsoft.com/office/drawing/2014/main" id="{E94751C6-50B2-654C-B5DD-A467DE915C15}"/>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9" name="Freeform: Shape 18">
              <a:extLst>
                <a:ext uri="{FF2B5EF4-FFF2-40B4-BE49-F238E27FC236}">
                  <a16:creationId xmlns:a16="http://schemas.microsoft.com/office/drawing/2014/main" id="{F7D1F0C1-6122-3149-8B59-875C974051F4}"/>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0" name="Freeform: Shape 29">
              <a:extLst>
                <a:ext uri="{FF2B5EF4-FFF2-40B4-BE49-F238E27FC236}">
                  <a16:creationId xmlns:a16="http://schemas.microsoft.com/office/drawing/2014/main" id="{2D1E9C95-B721-C44D-AC3C-19143397448B}"/>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1" name="Graphic 10">
            <a:extLst>
              <a:ext uri="{FF2B5EF4-FFF2-40B4-BE49-F238E27FC236}">
                <a16:creationId xmlns:a16="http://schemas.microsoft.com/office/drawing/2014/main" id="{05A3FC77-AB05-D641-A3B7-9E4E5E089919}"/>
              </a:ext>
            </a:extLst>
          </p:cNvPr>
          <p:cNvGrpSpPr>
            <a:grpSpLocks noChangeAspect="1"/>
          </p:cNvGrpSpPr>
          <p:nvPr userDrawn="1"/>
        </p:nvGrpSpPr>
        <p:grpSpPr>
          <a:xfrm rot="10800000" flipH="1" flipV="1">
            <a:off x="8101584" y="5815584"/>
            <a:ext cx="1042416" cy="1042416"/>
            <a:chOff x="0" y="0"/>
            <a:chExt cx="1390650" cy="1390650"/>
          </a:xfrm>
        </p:grpSpPr>
        <p:sp>
          <p:nvSpPr>
            <p:cNvPr id="22" name="Freeform: Shape 17">
              <a:extLst>
                <a:ext uri="{FF2B5EF4-FFF2-40B4-BE49-F238E27FC236}">
                  <a16:creationId xmlns:a16="http://schemas.microsoft.com/office/drawing/2014/main" id="{9D7AF9EE-A4F9-0A4D-A6A1-FFBF54B316EE}"/>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3" name="Freeform: Shape 18">
              <a:extLst>
                <a:ext uri="{FF2B5EF4-FFF2-40B4-BE49-F238E27FC236}">
                  <a16:creationId xmlns:a16="http://schemas.microsoft.com/office/drawing/2014/main" id="{88E94F2F-4BB4-7440-8D23-4C61F1CDC2B5}"/>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4" name="Freeform: Shape 29">
              <a:extLst>
                <a:ext uri="{FF2B5EF4-FFF2-40B4-BE49-F238E27FC236}">
                  <a16:creationId xmlns:a16="http://schemas.microsoft.com/office/drawing/2014/main" id="{A24E4FC0-7C76-B947-B484-6E585A20CB4C}"/>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5" name="Picture 24" descr="A picture containing drawing&#10;&#10;Description automatically generated">
            <a:extLst>
              <a:ext uri="{FF2B5EF4-FFF2-40B4-BE49-F238E27FC236}">
                <a16:creationId xmlns:a16="http://schemas.microsoft.com/office/drawing/2014/main" id="{28197335-FC6A-B74E-AA54-926AB636D38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254413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Title Slide + Mentor Image">
    <p:spTree>
      <p:nvGrpSpPr>
        <p:cNvPr id="1" name=""/>
        <p:cNvGrpSpPr/>
        <p:nvPr/>
      </p:nvGrpSpPr>
      <p:grpSpPr>
        <a:xfrm>
          <a:off x="0" y="0"/>
          <a:ext cx="0" cy="0"/>
          <a:chOff x="0" y="0"/>
          <a:chExt cx="0" cy="0"/>
        </a:xfrm>
      </p:grpSpPr>
      <p:pic>
        <p:nvPicPr>
          <p:cNvPr id="26" name="Picture 25" descr="A person sitting at a table using a computer&#10;&#10;Description automatically generated">
            <a:extLst>
              <a:ext uri="{FF2B5EF4-FFF2-40B4-BE49-F238E27FC236}">
                <a16:creationId xmlns:a16="http://schemas.microsoft.com/office/drawing/2014/main" id="{37D2D714-0FF9-A84B-A191-12C3591C31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2" r="17187"/>
          <a:stretch/>
        </p:blipFill>
        <p:spPr>
          <a:xfrm>
            <a:off x="0" y="0"/>
            <a:ext cx="9144000" cy="6858000"/>
          </a:xfrm>
          <a:prstGeom prst="rect">
            <a:avLst/>
          </a:prstGeom>
        </p:spPr>
      </p:pic>
      <p:sp>
        <p:nvSpPr>
          <p:cNvPr id="5" name="Rectangle 4">
            <a:extLst>
              <a:ext uri="{FF2B5EF4-FFF2-40B4-BE49-F238E27FC236}">
                <a16:creationId xmlns:a16="http://schemas.microsoft.com/office/drawing/2014/main" id="{94FB95D8-F338-4F75-8883-F7B51144DEB2}"/>
              </a:ext>
            </a:extLst>
          </p:cNvPr>
          <p:cNvSpPr/>
          <p:nvPr userDrawn="1"/>
        </p:nvSpPr>
        <p:spPr>
          <a:xfrm>
            <a:off x="-1" y="0"/>
            <a:ext cx="91440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7" name="Graphic 10">
            <a:extLst>
              <a:ext uri="{FF2B5EF4-FFF2-40B4-BE49-F238E27FC236}">
                <a16:creationId xmlns:a16="http://schemas.microsoft.com/office/drawing/2014/main" id="{069989EC-4DAA-2047-B55B-218073CB2792}"/>
              </a:ext>
            </a:extLst>
          </p:cNvPr>
          <p:cNvGrpSpPr>
            <a:grpSpLocks noChangeAspect="1"/>
          </p:cNvGrpSpPr>
          <p:nvPr userDrawn="1"/>
        </p:nvGrpSpPr>
        <p:grpSpPr>
          <a:xfrm rot="10800000">
            <a:off x="1" y="0"/>
            <a:ext cx="1042416" cy="1042416"/>
            <a:chOff x="0" y="0"/>
            <a:chExt cx="1390650" cy="1390650"/>
          </a:xfrm>
        </p:grpSpPr>
        <p:sp>
          <p:nvSpPr>
            <p:cNvPr id="18" name="Freeform: Shape 17">
              <a:extLst>
                <a:ext uri="{FF2B5EF4-FFF2-40B4-BE49-F238E27FC236}">
                  <a16:creationId xmlns:a16="http://schemas.microsoft.com/office/drawing/2014/main" id="{B5586462-A3D8-C14E-8EB1-E13036753C65}"/>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9" name="Freeform: Shape 18">
              <a:extLst>
                <a:ext uri="{FF2B5EF4-FFF2-40B4-BE49-F238E27FC236}">
                  <a16:creationId xmlns:a16="http://schemas.microsoft.com/office/drawing/2014/main" id="{889D4491-B9B0-E94C-A78F-4BDBDAA14D87}"/>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0" name="Freeform: Shape 29">
              <a:extLst>
                <a:ext uri="{FF2B5EF4-FFF2-40B4-BE49-F238E27FC236}">
                  <a16:creationId xmlns:a16="http://schemas.microsoft.com/office/drawing/2014/main" id="{EB2225C0-0A6A-B847-94CA-3EED138B2BE1}"/>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1" name="Graphic 10">
            <a:extLst>
              <a:ext uri="{FF2B5EF4-FFF2-40B4-BE49-F238E27FC236}">
                <a16:creationId xmlns:a16="http://schemas.microsoft.com/office/drawing/2014/main" id="{AE6093D0-239A-934C-A032-303CA8AD8152}"/>
              </a:ext>
            </a:extLst>
          </p:cNvPr>
          <p:cNvGrpSpPr>
            <a:grpSpLocks noChangeAspect="1"/>
          </p:cNvGrpSpPr>
          <p:nvPr userDrawn="1"/>
        </p:nvGrpSpPr>
        <p:grpSpPr>
          <a:xfrm rot="10800000" flipH="1" flipV="1">
            <a:off x="8101584" y="5815584"/>
            <a:ext cx="1042416" cy="1042416"/>
            <a:chOff x="0" y="0"/>
            <a:chExt cx="1390650" cy="1390650"/>
          </a:xfrm>
        </p:grpSpPr>
        <p:sp>
          <p:nvSpPr>
            <p:cNvPr id="22" name="Freeform: Shape 17">
              <a:extLst>
                <a:ext uri="{FF2B5EF4-FFF2-40B4-BE49-F238E27FC236}">
                  <a16:creationId xmlns:a16="http://schemas.microsoft.com/office/drawing/2014/main" id="{434A821B-6319-944C-B541-B132EBD83B65}"/>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3" name="Freeform: Shape 18">
              <a:extLst>
                <a:ext uri="{FF2B5EF4-FFF2-40B4-BE49-F238E27FC236}">
                  <a16:creationId xmlns:a16="http://schemas.microsoft.com/office/drawing/2014/main" id="{FB8EB057-5E28-5741-9627-677B3662AAAA}"/>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4" name="Freeform: Shape 29">
              <a:extLst>
                <a:ext uri="{FF2B5EF4-FFF2-40B4-BE49-F238E27FC236}">
                  <a16:creationId xmlns:a16="http://schemas.microsoft.com/office/drawing/2014/main" id="{0ABBD2E6-AD30-AB48-A1BB-163C509E21F2}"/>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5" name="Picture 24" descr="A picture containing drawing&#10;&#10;Description automatically generated">
            <a:extLst>
              <a:ext uri="{FF2B5EF4-FFF2-40B4-BE49-F238E27FC236}">
                <a16:creationId xmlns:a16="http://schemas.microsoft.com/office/drawing/2014/main" id="{956B1590-5946-C444-8A98-AC52658D25F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166935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itle Slide + Group Image">
    <p:spTree>
      <p:nvGrpSpPr>
        <p:cNvPr id="1" name=""/>
        <p:cNvGrpSpPr/>
        <p:nvPr/>
      </p:nvGrpSpPr>
      <p:grpSpPr>
        <a:xfrm>
          <a:off x="0" y="0"/>
          <a:ext cx="0" cy="0"/>
          <a:chOff x="0" y="0"/>
          <a:chExt cx="0" cy="0"/>
        </a:xfrm>
      </p:grpSpPr>
      <p:pic>
        <p:nvPicPr>
          <p:cNvPr id="26" name="Picture 25" descr="A group of people sitting at a table&#10;&#10;Description automatically generated">
            <a:extLst>
              <a:ext uri="{FF2B5EF4-FFF2-40B4-BE49-F238E27FC236}">
                <a16:creationId xmlns:a16="http://schemas.microsoft.com/office/drawing/2014/main" id="{B492A2C3-7078-F947-AA73-50130C6006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786" r="13214"/>
          <a:stretch/>
        </p:blipFill>
        <p:spPr>
          <a:xfrm>
            <a:off x="-14" y="0"/>
            <a:ext cx="9144000" cy="6858000"/>
          </a:xfrm>
          <a:prstGeom prst="rect">
            <a:avLst/>
          </a:prstGeom>
        </p:spPr>
      </p:pic>
      <p:sp>
        <p:nvSpPr>
          <p:cNvPr id="5" name="Rectangle 4">
            <a:extLst>
              <a:ext uri="{FF2B5EF4-FFF2-40B4-BE49-F238E27FC236}">
                <a16:creationId xmlns:a16="http://schemas.microsoft.com/office/drawing/2014/main" id="{94FB95D8-F338-4F75-8883-F7B51144DEB2}"/>
              </a:ext>
            </a:extLst>
          </p:cNvPr>
          <p:cNvSpPr/>
          <p:nvPr userDrawn="1"/>
        </p:nvSpPr>
        <p:spPr>
          <a:xfrm>
            <a:off x="0" y="0"/>
            <a:ext cx="914400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7" name="Graphic 10">
            <a:extLst>
              <a:ext uri="{FF2B5EF4-FFF2-40B4-BE49-F238E27FC236}">
                <a16:creationId xmlns:a16="http://schemas.microsoft.com/office/drawing/2014/main" id="{4C2E9BC6-3D04-A044-851A-D5E0AF768668}"/>
              </a:ext>
            </a:extLst>
          </p:cNvPr>
          <p:cNvGrpSpPr>
            <a:grpSpLocks noChangeAspect="1"/>
          </p:cNvGrpSpPr>
          <p:nvPr userDrawn="1"/>
        </p:nvGrpSpPr>
        <p:grpSpPr>
          <a:xfrm rot="10800000">
            <a:off x="1" y="0"/>
            <a:ext cx="1042416" cy="1042416"/>
            <a:chOff x="0" y="0"/>
            <a:chExt cx="1390650" cy="1390650"/>
          </a:xfrm>
        </p:grpSpPr>
        <p:sp>
          <p:nvSpPr>
            <p:cNvPr id="18" name="Freeform: Shape 17">
              <a:extLst>
                <a:ext uri="{FF2B5EF4-FFF2-40B4-BE49-F238E27FC236}">
                  <a16:creationId xmlns:a16="http://schemas.microsoft.com/office/drawing/2014/main" id="{96726B2E-3237-734F-9218-197B9CC3C6E5}"/>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9" name="Freeform: Shape 18">
              <a:extLst>
                <a:ext uri="{FF2B5EF4-FFF2-40B4-BE49-F238E27FC236}">
                  <a16:creationId xmlns:a16="http://schemas.microsoft.com/office/drawing/2014/main" id="{99C1AC12-AFD4-BB4F-81F9-B27B78456D7E}"/>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0" name="Freeform: Shape 29">
              <a:extLst>
                <a:ext uri="{FF2B5EF4-FFF2-40B4-BE49-F238E27FC236}">
                  <a16:creationId xmlns:a16="http://schemas.microsoft.com/office/drawing/2014/main" id="{765791A6-73D4-7D44-A07F-60F46152EE23}"/>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1" name="Graphic 10">
            <a:extLst>
              <a:ext uri="{FF2B5EF4-FFF2-40B4-BE49-F238E27FC236}">
                <a16:creationId xmlns:a16="http://schemas.microsoft.com/office/drawing/2014/main" id="{1BE58A31-0A0F-9240-842F-AFB461E3EFB9}"/>
              </a:ext>
            </a:extLst>
          </p:cNvPr>
          <p:cNvGrpSpPr>
            <a:grpSpLocks noChangeAspect="1"/>
          </p:cNvGrpSpPr>
          <p:nvPr userDrawn="1"/>
        </p:nvGrpSpPr>
        <p:grpSpPr>
          <a:xfrm rot="10800000" flipH="1" flipV="1">
            <a:off x="8101584" y="5815584"/>
            <a:ext cx="1042416" cy="1042416"/>
            <a:chOff x="0" y="0"/>
            <a:chExt cx="1390650" cy="1390650"/>
          </a:xfrm>
        </p:grpSpPr>
        <p:sp>
          <p:nvSpPr>
            <p:cNvPr id="22" name="Freeform: Shape 17">
              <a:extLst>
                <a:ext uri="{FF2B5EF4-FFF2-40B4-BE49-F238E27FC236}">
                  <a16:creationId xmlns:a16="http://schemas.microsoft.com/office/drawing/2014/main" id="{6E6D448E-4431-3E4F-B9D2-5C2D266A4909}"/>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3" name="Freeform: Shape 18">
              <a:extLst>
                <a:ext uri="{FF2B5EF4-FFF2-40B4-BE49-F238E27FC236}">
                  <a16:creationId xmlns:a16="http://schemas.microsoft.com/office/drawing/2014/main" id="{04C3C596-FC4D-2549-86CD-4467142D0061}"/>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4" name="Freeform: Shape 29">
              <a:extLst>
                <a:ext uri="{FF2B5EF4-FFF2-40B4-BE49-F238E27FC236}">
                  <a16:creationId xmlns:a16="http://schemas.microsoft.com/office/drawing/2014/main" id="{20B2FD6A-A24B-114D-BCC8-F05CC3F99C3E}"/>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5" name="Picture 24" descr="A picture containing drawing&#10;&#10;Description automatically generated">
            <a:extLst>
              <a:ext uri="{FF2B5EF4-FFF2-40B4-BE49-F238E27FC236}">
                <a16:creationId xmlns:a16="http://schemas.microsoft.com/office/drawing/2014/main" id="{42BB9AFC-12EB-6E46-8700-3534AE4A066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18088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Title Slide - Monogra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47B87D-B69A-4037-85E9-3F6E3CE758F5}"/>
              </a:ext>
            </a:extLst>
          </p:cNvPr>
          <p:cNvSpPr/>
          <p:nvPr userDrawn="1"/>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4" name="Rectangle 3">
            <a:extLst>
              <a:ext uri="{FF2B5EF4-FFF2-40B4-BE49-F238E27FC236}">
                <a16:creationId xmlns:a16="http://schemas.microsoft.com/office/drawing/2014/main" id="{77936E4D-F669-4EE5-A82E-7ADD0A52E7EB}"/>
              </a:ext>
            </a:extLst>
          </p:cNvPr>
          <p:cNvSpPr/>
          <p:nvPr userDrawn="1"/>
        </p:nvSpPr>
        <p:spPr>
          <a:xfrm>
            <a:off x="-14" y="-2"/>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27" name="Picture 26">
            <a:extLst>
              <a:ext uri="{FF2B5EF4-FFF2-40B4-BE49-F238E27FC236}">
                <a16:creationId xmlns:a16="http://schemas.microsoft.com/office/drawing/2014/main" id="{760ABB7E-DC26-9848-9C92-B806E2C58F55}"/>
              </a:ext>
            </a:extLst>
          </p:cNvPr>
          <p:cNvPicPr>
            <a:picLocks noChangeAspect="1"/>
          </p:cNvPicPr>
          <p:nvPr userDrawn="1"/>
        </p:nvPicPr>
        <p:blipFill rotWithShape="1">
          <a:blip r:embed="rId2" cstate="screen">
            <a:alphaModFix amt="1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rcRect l="30776" t="-43527" r="14952" b="-1"/>
          <a:stretch/>
        </p:blipFill>
        <p:spPr>
          <a:xfrm>
            <a:off x="-4762" y="0"/>
            <a:ext cx="9144000" cy="6858000"/>
          </a:xfrm>
          <a:prstGeom prst="rect">
            <a:avLst/>
          </a:prstGeom>
        </p:spPr>
      </p:pic>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8" name="Graphic 10">
            <a:extLst>
              <a:ext uri="{FF2B5EF4-FFF2-40B4-BE49-F238E27FC236}">
                <a16:creationId xmlns:a16="http://schemas.microsoft.com/office/drawing/2014/main" id="{82BE6669-471D-EE41-82FA-F0C1D5684FCB}"/>
              </a:ext>
            </a:extLst>
          </p:cNvPr>
          <p:cNvGrpSpPr>
            <a:grpSpLocks noChangeAspect="1"/>
          </p:cNvGrpSpPr>
          <p:nvPr userDrawn="1"/>
        </p:nvGrpSpPr>
        <p:grpSpPr>
          <a:xfrm rot="10800000">
            <a:off x="1" y="0"/>
            <a:ext cx="1042416" cy="1042416"/>
            <a:chOff x="0" y="0"/>
            <a:chExt cx="1390650" cy="1390650"/>
          </a:xfrm>
        </p:grpSpPr>
        <p:sp>
          <p:nvSpPr>
            <p:cNvPr id="19" name="Freeform: Shape 17">
              <a:extLst>
                <a:ext uri="{FF2B5EF4-FFF2-40B4-BE49-F238E27FC236}">
                  <a16:creationId xmlns:a16="http://schemas.microsoft.com/office/drawing/2014/main" id="{F0C7BB01-6EF5-2D40-9B32-4EA9AE49EFAC}"/>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0" name="Freeform: Shape 18">
              <a:extLst>
                <a:ext uri="{FF2B5EF4-FFF2-40B4-BE49-F238E27FC236}">
                  <a16:creationId xmlns:a16="http://schemas.microsoft.com/office/drawing/2014/main" id="{58DAF5A3-C20C-3E48-AA47-C71557243651}"/>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1" name="Freeform: Shape 29">
              <a:extLst>
                <a:ext uri="{FF2B5EF4-FFF2-40B4-BE49-F238E27FC236}">
                  <a16:creationId xmlns:a16="http://schemas.microsoft.com/office/drawing/2014/main" id="{FCC38FEA-C59B-9F40-9307-961C5F5650DC}"/>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2" name="Graphic 10">
            <a:extLst>
              <a:ext uri="{FF2B5EF4-FFF2-40B4-BE49-F238E27FC236}">
                <a16:creationId xmlns:a16="http://schemas.microsoft.com/office/drawing/2014/main" id="{A1E3DE1C-BBCE-AC4A-A89F-25E8F8818ACA}"/>
              </a:ext>
            </a:extLst>
          </p:cNvPr>
          <p:cNvGrpSpPr>
            <a:grpSpLocks noChangeAspect="1"/>
          </p:cNvGrpSpPr>
          <p:nvPr userDrawn="1"/>
        </p:nvGrpSpPr>
        <p:grpSpPr>
          <a:xfrm rot="10800000" flipH="1" flipV="1">
            <a:off x="8101584" y="5815584"/>
            <a:ext cx="1042416" cy="1042416"/>
            <a:chOff x="0" y="0"/>
            <a:chExt cx="1390650" cy="1390650"/>
          </a:xfrm>
        </p:grpSpPr>
        <p:sp>
          <p:nvSpPr>
            <p:cNvPr id="23" name="Freeform: Shape 17">
              <a:extLst>
                <a:ext uri="{FF2B5EF4-FFF2-40B4-BE49-F238E27FC236}">
                  <a16:creationId xmlns:a16="http://schemas.microsoft.com/office/drawing/2014/main" id="{73774F68-2AE9-F34F-9E56-2EEB06D5A237}"/>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4" name="Freeform: Shape 18">
              <a:extLst>
                <a:ext uri="{FF2B5EF4-FFF2-40B4-BE49-F238E27FC236}">
                  <a16:creationId xmlns:a16="http://schemas.microsoft.com/office/drawing/2014/main" id="{9A7AA07E-BC0F-D74F-84BD-4FC444391FE1}"/>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5" name="Freeform: Shape 29">
              <a:extLst>
                <a:ext uri="{FF2B5EF4-FFF2-40B4-BE49-F238E27FC236}">
                  <a16:creationId xmlns:a16="http://schemas.microsoft.com/office/drawing/2014/main" id="{7CDB95F4-8B3F-0546-8672-73ED6FE1D0E3}"/>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6" name="Picture 25" descr="A picture containing drawing&#10;&#10;Description automatically generated">
            <a:extLst>
              <a:ext uri="{FF2B5EF4-FFF2-40B4-BE49-F238E27FC236}">
                <a16:creationId xmlns:a16="http://schemas.microsoft.com/office/drawing/2014/main" id="{250C6318-9E36-1F48-B835-F3F8782926DF}"/>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42452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Title Slide - Monogram">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47B87D-B69A-4037-85E9-3F6E3CE758F5}"/>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29" name="Picture 28">
            <a:extLst>
              <a:ext uri="{FF2B5EF4-FFF2-40B4-BE49-F238E27FC236}">
                <a16:creationId xmlns:a16="http://schemas.microsoft.com/office/drawing/2014/main" id="{EB54311E-70B0-2B45-9492-C24422D967C4}"/>
              </a:ext>
            </a:extLst>
          </p:cNvPr>
          <p:cNvPicPr>
            <a:picLocks noChangeAspect="1"/>
          </p:cNvPicPr>
          <p:nvPr userDrawn="1"/>
        </p:nvPicPr>
        <p:blipFill rotWithShape="1">
          <a:blip r:embed="rId2" cstate="screen">
            <a:alphaModFix amt="7000"/>
            <a:extLst>
              <a:ext uri="{28A0092B-C50C-407E-A947-70E740481C1C}">
                <a14:useLocalDpi xmlns:a14="http://schemas.microsoft.com/office/drawing/2010/main"/>
              </a:ext>
            </a:extLst>
          </a:blip>
          <a:srcRect l="30776" t="-43527" r="14952" b="-1"/>
          <a:stretch/>
        </p:blipFill>
        <p:spPr>
          <a:xfrm>
            <a:off x="-1" y="0"/>
            <a:ext cx="9144000" cy="6858000"/>
          </a:xfrm>
          <a:prstGeom prst="rect">
            <a:avLst/>
          </a:prstGeom>
        </p:spPr>
      </p:pic>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picture containing drawing&#10;&#10;Description automatically generated">
            <a:extLst>
              <a:ext uri="{FF2B5EF4-FFF2-40B4-BE49-F238E27FC236}">
                <a16:creationId xmlns:a16="http://schemas.microsoft.com/office/drawing/2014/main" id="{1A2F060A-7841-4505-B0CA-6D16C175D33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5686425" y="0"/>
            <a:ext cx="3457576" cy="1216152"/>
          </a:xfrm>
          <a:prstGeom prst="rect">
            <a:avLst/>
          </a:prstGeom>
        </p:spPr>
      </p:pic>
      <p:sp>
        <p:nvSpPr>
          <p:cNvPr id="30" name="Title 1">
            <a:extLst>
              <a:ext uri="{FF2B5EF4-FFF2-40B4-BE49-F238E27FC236}">
                <a16:creationId xmlns:a16="http://schemas.microsoft.com/office/drawing/2014/main" id="{CA3816B4-8368-42C7-8090-C175226890DE}"/>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tx1"/>
                </a:solidFill>
              </a:defRPr>
            </a:lvl1pPr>
          </a:lstStyle>
          <a:p>
            <a:r>
              <a:rPr lang="en-US" dirty="0"/>
              <a:t>Click to edit title</a:t>
            </a:r>
          </a:p>
        </p:txBody>
      </p:sp>
      <p:sp>
        <p:nvSpPr>
          <p:cNvPr id="31" name="Subtitle 2">
            <a:extLst>
              <a:ext uri="{FF2B5EF4-FFF2-40B4-BE49-F238E27FC236}">
                <a16:creationId xmlns:a16="http://schemas.microsoft.com/office/drawing/2014/main" id="{62A1932F-7E94-47AF-A6B8-2A70686C8E85}"/>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32" name="Text Placeholder 4">
            <a:extLst>
              <a:ext uri="{FF2B5EF4-FFF2-40B4-BE49-F238E27FC236}">
                <a16:creationId xmlns:a16="http://schemas.microsoft.com/office/drawing/2014/main" id="{64CFC1E3-9AE0-4E98-B0A6-2DCD72EC317B}"/>
              </a:ext>
            </a:extLst>
          </p:cNvPr>
          <p:cNvSpPr>
            <a:spLocks noGrp="1"/>
          </p:cNvSpPr>
          <p:nvPr>
            <p:ph type="body" sz="quarter" idx="10" hasCustomPrompt="1"/>
          </p:nvPr>
        </p:nvSpPr>
        <p:spPr>
          <a:xfrm>
            <a:off x="1229934" y="206826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20" name="Graphic 10">
            <a:extLst>
              <a:ext uri="{FF2B5EF4-FFF2-40B4-BE49-F238E27FC236}">
                <a16:creationId xmlns:a16="http://schemas.microsoft.com/office/drawing/2014/main" id="{E9FE7A97-E6D6-4040-A286-E50ECC3852DE}"/>
              </a:ext>
            </a:extLst>
          </p:cNvPr>
          <p:cNvGrpSpPr>
            <a:grpSpLocks noChangeAspect="1"/>
          </p:cNvGrpSpPr>
          <p:nvPr userDrawn="1"/>
        </p:nvGrpSpPr>
        <p:grpSpPr>
          <a:xfrm rot="10800000">
            <a:off x="1" y="0"/>
            <a:ext cx="1042416" cy="1042416"/>
            <a:chOff x="0" y="0"/>
            <a:chExt cx="1390650" cy="1390650"/>
          </a:xfrm>
        </p:grpSpPr>
        <p:sp>
          <p:nvSpPr>
            <p:cNvPr id="21" name="Freeform: Shape 17">
              <a:extLst>
                <a:ext uri="{FF2B5EF4-FFF2-40B4-BE49-F238E27FC236}">
                  <a16:creationId xmlns:a16="http://schemas.microsoft.com/office/drawing/2014/main" id="{FE9D5C77-1981-D64B-A392-BD1B14062865}"/>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2" name="Freeform: Shape 18">
              <a:extLst>
                <a:ext uri="{FF2B5EF4-FFF2-40B4-BE49-F238E27FC236}">
                  <a16:creationId xmlns:a16="http://schemas.microsoft.com/office/drawing/2014/main" id="{6595E085-5618-B74D-9822-C36A83FD6795}"/>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3" name="Freeform: Shape 29">
              <a:extLst>
                <a:ext uri="{FF2B5EF4-FFF2-40B4-BE49-F238E27FC236}">
                  <a16:creationId xmlns:a16="http://schemas.microsoft.com/office/drawing/2014/main" id="{BAB13183-122C-0648-8CD6-B6CE77339C8D}"/>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4" name="Graphic 10">
            <a:extLst>
              <a:ext uri="{FF2B5EF4-FFF2-40B4-BE49-F238E27FC236}">
                <a16:creationId xmlns:a16="http://schemas.microsoft.com/office/drawing/2014/main" id="{E5E0BFD5-C535-BC45-A325-A41D0A80BB5E}"/>
              </a:ext>
            </a:extLst>
          </p:cNvPr>
          <p:cNvGrpSpPr>
            <a:grpSpLocks noChangeAspect="1"/>
          </p:cNvGrpSpPr>
          <p:nvPr userDrawn="1"/>
        </p:nvGrpSpPr>
        <p:grpSpPr>
          <a:xfrm rot="10800000" flipH="1" flipV="1">
            <a:off x="8101584" y="5815584"/>
            <a:ext cx="1042416" cy="1042416"/>
            <a:chOff x="0" y="0"/>
            <a:chExt cx="1390650" cy="1390650"/>
          </a:xfrm>
        </p:grpSpPr>
        <p:sp>
          <p:nvSpPr>
            <p:cNvPr id="25" name="Freeform: Shape 17">
              <a:extLst>
                <a:ext uri="{FF2B5EF4-FFF2-40B4-BE49-F238E27FC236}">
                  <a16:creationId xmlns:a16="http://schemas.microsoft.com/office/drawing/2014/main" id="{45C79D15-2683-374E-9F0F-2A09A59298AA}"/>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6" name="Freeform: Shape 18">
              <a:extLst>
                <a:ext uri="{FF2B5EF4-FFF2-40B4-BE49-F238E27FC236}">
                  <a16:creationId xmlns:a16="http://schemas.microsoft.com/office/drawing/2014/main" id="{A1A80E0C-CB8F-8846-80EC-572F791DE6F5}"/>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7" name="Freeform: Shape 29">
              <a:extLst>
                <a:ext uri="{FF2B5EF4-FFF2-40B4-BE49-F238E27FC236}">
                  <a16:creationId xmlns:a16="http://schemas.microsoft.com/office/drawing/2014/main" id="{742BA59F-A290-7743-93D6-AA9FD110CBF0}"/>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spTree>
    <p:extLst>
      <p:ext uri="{BB962C8B-B14F-4D97-AF65-F5344CB8AC3E}">
        <p14:creationId xmlns:p14="http://schemas.microsoft.com/office/powerpoint/2010/main" val="229914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Title Slide - Plai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47B87D-B69A-4037-85E9-3F6E3CE758F5}"/>
              </a:ext>
            </a:extLst>
          </p:cNvPr>
          <p:cNvSpPr/>
          <p:nvPr userDrawn="1"/>
        </p:nvSpPr>
        <p:spPr>
          <a:xfrm>
            <a:off x="0" y="0"/>
            <a:ext cx="914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4" name="Rectangle 3">
            <a:extLst>
              <a:ext uri="{FF2B5EF4-FFF2-40B4-BE49-F238E27FC236}">
                <a16:creationId xmlns:a16="http://schemas.microsoft.com/office/drawing/2014/main" id="{77936E4D-F669-4EE5-A82E-7ADD0A52E7EB}"/>
              </a:ext>
            </a:extLst>
          </p:cNvPr>
          <p:cNvSpPr/>
          <p:nvPr userDrawn="1"/>
        </p:nvSpPr>
        <p:spPr>
          <a:xfrm>
            <a:off x="-14" y="-2"/>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2" name="Title 1">
            <a:extLst>
              <a:ext uri="{FF2B5EF4-FFF2-40B4-BE49-F238E27FC236}">
                <a16:creationId xmlns:a16="http://schemas.microsoft.com/office/drawing/2014/main" id="{3ADA913D-DC8D-4767-B734-B883C8FB87B3}"/>
              </a:ext>
            </a:extLst>
          </p:cNvPr>
          <p:cNvSpPr>
            <a:spLocks noGrp="1"/>
          </p:cNvSpPr>
          <p:nvPr>
            <p:ph type="ctrTitle" hasCustomPrompt="1"/>
          </p:nvPr>
        </p:nvSpPr>
        <p:spPr>
          <a:xfrm>
            <a:off x="1143000" y="2457541"/>
            <a:ext cx="6858000" cy="1269510"/>
          </a:xfrm>
        </p:spPr>
        <p:txBody>
          <a:bodyPr anchor="b">
            <a:normAutofit/>
          </a:bodyPr>
          <a:lstStyle>
            <a:lvl1pPr algn="l">
              <a:defRPr sz="4500" b="1" cap="none" baseline="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id="{68D96EE1-4A96-4E12-96E0-5F6F959FF931}"/>
              </a:ext>
            </a:extLst>
          </p:cNvPr>
          <p:cNvSpPr>
            <a:spLocks noGrp="1"/>
          </p:cNvSpPr>
          <p:nvPr>
            <p:ph type="subTitle" idx="1"/>
          </p:nvPr>
        </p:nvSpPr>
        <p:spPr>
          <a:xfrm>
            <a:off x="1143000" y="3816258"/>
            <a:ext cx="6858000" cy="1143000"/>
          </a:xfr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Rectangle 15">
            <a:extLst>
              <a:ext uri="{FF2B5EF4-FFF2-40B4-BE49-F238E27FC236}">
                <a16:creationId xmlns:a16="http://schemas.microsoft.com/office/drawing/2014/main" id="{9F3706DA-8668-4135-83B7-2DACDF114B3C}"/>
              </a:ext>
            </a:extLst>
          </p:cNvPr>
          <p:cNvSpPr/>
          <p:nvPr userDrawn="1"/>
        </p:nvSpPr>
        <p:spPr>
          <a:xfrm>
            <a:off x="0" y="6721477"/>
            <a:ext cx="9144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4">
            <a:extLst>
              <a:ext uri="{FF2B5EF4-FFF2-40B4-BE49-F238E27FC236}">
                <a16:creationId xmlns:a16="http://schemas.microsoft.com/office/drawing/2014/main" id="{17AF3841-9AA5-44B5-B14C-C83A3F3E1D91}"/>
              </a:ext>
            </a:extLst>
          </p:cNvPr>
          <p:cNvSpPr>
            <a:spLocks noGrp="1"/>
          </p:cNvSpPr>
          <p:nvPr>
            <p:ph type="body" sz="quarter" idx="10" hasCustomPrompt="1"/>
          </p:nvPr>
        </p:nvSpPr>
        <p:spPr>
          <a:xfrm>
            <a:off x="1229934" y="2064149"/>
            <a:ext cx="1325880" cy="286232"/>
          </a:xfrm>
          <a:solidFill>
            <a:schemeClr val="accent2"/>
          </a:solidFill>
        </p:spPr>
        <p:txBody>
          <a:bodyPr wrap="square" anchor="ctr">
            <a:spAutoFit/>
          </a:bodyPr>
          <a:lstStyle>
            <a:lvl1pPr marL="0" indent="0" algn="l">
              <a:buNone/>
              <a:defRPr sz="1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01, 2020</a:t>
            </a:r>
          </a:p>
        </p:txBody>
      </p:sp>
      <p:grpSp>
        <p:nvGrpSpPr>
          <p:cNvPr id="17" name="Graphic 10">
            <a:extLst>
              <a:ext uri="{FF2B5EF4-FFF2-40B4-BE49-F238E27FC236}">
                <a16:creationId xmlns:a16="http://schemas.microsoft.com/office/drawing/2014/main" id="{6D591B50-C5DA-6742-BF2B-7DD2DAB494F9}"/>
              </a:ext>
            </a:extLst>
          </p:cNvPr>
          <p:cNvGrpSpPr>
            <a:grpSpLocks noChangeAspect="1"/>
          </p:cNvGrpSpPr>
          <p:nvPr userDrawn="1"/>
        </p:nvGrpSpPr>
        <p:grpSpPr>
          <a:xfrm rot="10800000">
            <a:off x="1" y="0"/>
            <a:ext cx="1042416" cy="1042416"/>
            <a:chOff x="0" y="0"/>
            <a:chExt cx="1390650" cy="1390650"/>
          </a:xfrm>
        </p:grpSpPr>
        <p:sp>
          <p:nvSpPr>
            <p:cNvPr id="18" name="Freeform: Shape 17">
              <a:extLst>
                <a:ext uri="{FF2B5EF4-FFF2-40B4-BE49-F238E27FC236}">
                  <a16:creationId xmlns:a16="http://schemas.microsoft.com/office/drawing/2014/main" id="{E14E1461-D786-884B-82EA-6FFA60474E45}"/>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19" name="Freeform: Shape 18">
              <a:extLst>
                <a:ext uri="{FF2B5EF4-FFF2-40B4-BE49-F238E27FC236}">
                  <a16:creationId xmlns:a16="http://schemas.microsoft.com/office/drawing/2014/main" id="{A6CEAFCF-DF80-DD4E-B70B-D9A92743F7FF}"/>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0" name="Freeform: Shape 29">
              <a:extLst>
                <a:ext uri="{FF2B5EF4-FFF2-40B4-BE49-F238E27FC236}">
                  <a16:creationId xmlns:a16="http://schemas.microsoft.com/office/drawing/2014/main" id="{3FA0541C-6C97-0B48-AD40-2020685C20C1}"/>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grpSp>
        <p:nvGrpSpPr>
          <p:cNvPr id="21" name="Graphic 10">
            <a:extLst>
              <a:ext uri="{FF2B5EF4-FFF2-40B4-BE49-F238E27FC236}">
                <a16:creationId xmlns:a16="http://schemas.microsoft.com/office/drawing/2014/main" id="{7490FEAB-229E-5843-BAA8-15144E509D9A}"/>
              </a:ext>
            </a:extLst>
          </p:cNvPr>
          <p:cNvGrpSpPr>
            <a:grpSpLocks noChangeAspect="1"/>
          </p:cNvGrpSpPr>
          <p:nvPr userDrawn="1"/>
        </p:nvGrpSpPr>
        <p:grpSpPr>
          <a:xfrm rot="10800000" flipH="1" flipV="1">
            <a:off x="8101584" y="5815584"/>
            <a:ext cx="1042416" cy="1042416"/>
            <a:chOff x="0" y="0"/>
            <a:chExt cx="1390650" cy="1390650"/>
          </a:xfrm>
        </p:grpSpPr>
        <p:sp>
          <p:nvSpPr>
            <p:cNvPr id="22" name="Freeform: Shape 17">
              <a:extLst>
                <a:ext uri="{FF2B5EF4-FFF2-40B4-BE49-F238E27FC236}">
                  <a16:creationId xmlns:a16="http://schemas.microsoft.com/office/drawing/2014/main" id="{CCB12066-7469-B444-BCFC-A14DE5B1F19E}"/>
                </a:ext>
              </a:extLst>
            </p:cNvPr>
            <p:cNvSpPr/>
            <p:nvPr/>
          </p:nvSpPr>
          <p:spPr>
            <a:xfrm rot="5400000">
              <a:off x="695324" y="695325"/>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chemeClr val="accent1"/>
            </a:solidFill>
            <a:ln w="9525" cap="flat">
              <a:noFill/>
              <a:prstDash val="solid"/>
              <a:miter/>
            </a:ln>
          </p:spPr>
          <p:txBody>
            <a:bodyPr rtlCol="0" anchor="ctr"/>
            <a:lstStyle/>
            <a:p>
              <a:endParaRPr lang="en-US" sz="1800">
                <a:solidFill>
                  <a:schemeClr val="accent1"/>
                </a:solidFill>
              </a:endParaRPr>
            </a:p>
          </p:txBody>
        </p:sp>
        <p:sp>
          <p:nvSpPr>
            <p:cNvPr id="23" name="Freeform: Shape 18">
              <a:extLst>
                <a:ext uri="{FF2B5EF4-FFF2-40B4-BE49-F238E27FC236}">
                  <a16:creationId xmlns:a16="http://schemas.microsoft.com/office/drawing/2014/main" id="{F43CD205-A3E2-464B-B8C7-59457E70C296}"/>
                </a:ext>
              </a:extLst>
            </p:cNvPr>
            <p:cNvSpPr/>
            <p:nvPr/>
          </p:nvSpPr>
          <p:spPr>
            <a:xfrm rot="5400000">
              <a:off x="695324" y="0"/>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23428F"/>
            </a:solidFill>
            <a:ln w="9525" cap="flat">
              <a:noFill/>
              <a:prstDash val="solid"/>
              <a:miter/>
            </a:ln>
          </p:spPr>
          <p:txBody>
            <a:bodyPr rtlCol="0" anchor="ctr"/>
            <a:lstStyle/>
            <a:p>
              <a:endParaRPr lang="en-US" sz="1800">
                <a:solidFill>
                  <a:schemeClr val="accent2"/>
                </a:solidFill>
              </a:endParaRPr>
            </a:p>
          </p:txBody>
        </p:sp>
        <p:sp>
          <p:nvSpPr>
            <p:cNvPr id="24" name="Freeform: Shape 29">
              <a:extLst>
                <a:ext uri="{FF2B5EF4-FFF2-40B4-BE49-F238E27FC236}">
                  <a16:creationId xmlns:a16="http://schemas.microsoft.com/office/drawing/2014/main" id="{ED94D6E4-4A31-DC4A-908C-A32642CF37EF}"/>
                </a:ext>
              </a:extLst>
            </p:cNvPr>
            <p:cNvSpPr/>
            <p:nvPr/>
          </p:nvSpPr>
          <p:spPr>
            <a:xfrm rot="5400000">
              <a:off x="0" y="695324"/>
              <a:ext cx="695325" cy="695325"/>
            </a:xfrm>
            <a:custGeom>
              <a:avLst/>
              <a:gdLst>
                <a:gd name="connsiteX0" fmla="*/ 0 w 695325"/>
                <a:gd name="connsiteY0" fmla="*/ 0 h 695325"/>
                <a:gd name="connsiteX1" fmla="*/ 695325 w 695325"/>
                <a:gd name="connsiteY1" fmla="*/ 0 h 695325"/>
                <a:gd name="connsiteX2" fmla="*/ 695325 w 695325"/>
                <a:gd name="connsiteY2" fmla="*/ 695325 h 695325"/>
                <a:gd name="connsiteX3" fmla="*/ 0 w 695325"/>
                <a:gd name="connsiteY3" fmla="*/ 695325 h 695325"/>
              </a:gdLst>
              <a:ahLst/>
              <a:cxnLst>
                <a:cxn ang="0">
                  <a:pos x="connsiteX0" y="connsiteY0"/>
                </a:cxn>
                <a:cxn ang="0">
                  <a:pos x="connsiteX1" y="connsiteY1"/>
                </a:cxn>
                <a:cxn ang="0">
                  <a:pos x="connsiteX2" y="connsiteY2"/>
                </a:cxn>
                <a:cxn ang="0">
                  <a:pos x="connsiteX3" y="connsiteY3"/>
                </a:cxn>
              </a:cxnLst>
              <a:rect l="l" t="t" r="r" b="b"/>
              <a:pathLst>
                <a:path w="695325" h="695325">
                  <a:moveTo>
                    <a:pt x="0" y="0"/>
                  </a:moveTo>
                  <a:lnTo>
                    <a:pt x="695325" y="0"/>
                  </a:lnTo>
                  <a:lnTo>
                    <a:pt x="695325" y="695325"/>
                  </a:lnTo>
                  <a:lnTo>
                    <a:pt x="0" y="695325"/>
                  </a:lnTo>
                  <a:close/>
                </a:path>
              </a:pathLst>
            </a:custGeom>
            <a:solidFill>
              <a:srgbClr val="00256D"/>
            </a:solidFill>
            <a:ln w="9525" cap="flat">
              <a:noFill/>
              <a:prstDash val="solid"/>
              <a:miter/>
            </a:ln>
          </p:spPr>
          <p:txBody>
            <a:bodyPr rtlCol="0" anchor="ctr"/>
            <a:lstStyle/>
            <a:p>
              <a:endParaRPr lang="en-US" sz="1800">
                <a:solidFill>
                  <a:schemeClr val="tx1"/>
                </a:solidFill>
              </a:endParaRPr>
            </a:p>
          </p:txBody>
        </p:sp>
      </p:grpSp>
      <p:pic>
        <p:nvPicPr>
          <p:cNvPr id="25" name="Picture 24" descr="A picture containing drawing&#10;&#10;Description automatically generated">
            <a:extLst>
              <a:ext uri="{FF2B5EF4-FFF2-40B4-BE49-F238E27FC236}">
                <a16:creationId xmlns:a16="http://schemas.microsoft.com/office/drawing/2014/main" id="{7706EA1D-C25E-3E4D-B02C-FB57D2AC3BD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687568" y="2"/>
            <a:ext cx="3456432" cy="1218173"/>
          </a:xfrm>
          <a:prstGeom prst="rect">
            <a:avLst/>
          </a:prstGeom>
        </p:spPr>
      </p:pic>
    </p:spTree>
    <p:extLst>
      <p:ext uri="{BB962C8B-B14F-4D97-AF65-F5344CB8AC3E}">
        <p14:creationId xmlns:p14="http://schemas.microsoft.com/office/powerpoint/2010/main" val="82128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2.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33083-2262-4470-AD56-40ACCBB1C034}"/>
              </a:ext>
            </a:extLst>
          </p:cNvPr>
          <p:cNvSpPr>
            <a:spLocks noGrp="1"/>
          </p:cNvSpPr>
          <p:nvPr>
            <p:ph type="title"/>
          </p:nvPr>
        </p:nvSpPr>
        <p:spPr>
          <a:xfrm>
            <a:off x="628650" y="267419"/>
            <a:ext cx="7886700" cy="816756"/>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a:extLst>
              <a:ext uri="{FF2B5EF4-FFF2-40B4-BE49-F238E27FC236}">
                <a16:creationId xmlns:a16="http://schemas.microsoft.com/office/drawing/2014/main" id="{D6B5448F-47CE-48D9-8B4F-EC9CCECA46E7}"/>
              </a:ext>
            </a:extLst>
          </p:cNvPr>
          <p:cNvSpPr>
            <a:spLocks noGrp="1"/>
          </p:cNvSpPr>
          <p:nvPr>
            <p:ph type="body" idx="1"/>
          </p:nvPr>
        </p:nvSpPr>
        <p:spPr>
          <a:xfrm>
            <a:off x="628650" y="1250829"/>
            <a:ext cx="7886700" cy="49261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3E9B570F-9D02-41BE-95CF-2FA51911BC68}"/>
              </a:ext>
            </a:extLst>
          </p:cNvPr>
          <p:cNvSpPr>
            <a:spLocks noGrp="1"/>
          </p:cNvSpPr>
          <p:nvPr>
            <p:ph type="sldNum" sz="quarter" idx="4"/>
          </p:nvPr>
        </p:nvSpPr>
        <p:spPr>
          <a:xfrm>
            <a:off x="6910388" y="6356353"/>
            <a:ext cx="2057400" cy="365125"/>
          </a:xfrm>
          <a:prstGeom prst="rect">
            <a:avLst/>
          </a:prstGeom>
        </p:spPr>
        <p:txBody>
          <a:bodyPr vert="horz" lIns="91440" tIns="45720" rIns="91440" bIns="45720" rtlCol="0" anchor="ctr"/>
          <a:lstStyle>
            <a:lvl1pPr algn="r">
              <a:defRPr lang="en-US" sz="1000" kern="1200" smtClean="0">
                <a:solidFill>
                  <a:schemeClr val="tx1">
                    <a:tint val="75000"/>
                  </a:schemeClr>
                </a:solidFill>
                <a:latin typeface="+mn-lt"/>
                <a:ea typeface="+mn-ea"/>
                <a:cs typeface="+mn-cs"/>
              </a:defRPr>
            </a:lvl1pPr>
          </a:lstStyle>
          <a:p>
            <a:fld id="{D3E6F73D-5B99-417F-82E5-B90A998CE51F}"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178973B5-B1C3-ED41-A78F-4E265BF01DFE}"/>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7304" y="6343616"/>
            <a:ext cx="713803" cy="390594"/>
          </a:xfrm>
          <a:prstGeom prst="rect">
            <a:avLst/>
          </a:prstGeom>
        </p:spPr>
      </p:pic>
      <p:pic>
        <p:nvPicPr>
          <p:cNvPr id="4" name="Picture 3">
            <a:extLst>
              <a:ext uri="{FF2B5EF4-FFF2-40B4-BE49-F238E27FC236}">
                <a16:creationId xmlns:a16="http://schemas.microsoft.com/office/drawing/2014/main" id="{632E1C10-7BE1-4661-B4DF-F8F197CF89E1}"/>
              </a:ext>
            </a:extLst>
          </p:cNvPr>
          <p:cNvPicPr>
            <a:picLocks noChangeAspect="1"/>
          </p:cNvPicPr>
          <p:nvPr userDrawn="1"/>
        </p:nvPicPr>
        <p:blipFill>
          <a:blip r:embed="rId21"/>
          <a:stretch>
            <a:fillRect/>
          </a:stretch>
        </p:blipFill>
        <p:spPr>
          <a:xfrm>
            <a:off x="8613602" y="0"/>
            <a:ext cx="530398" cy="530398"/>
          </a:xfrm>
          <a:prstGeom prst="rect">
            <a:avLst/>
          </a:prstGeom>
        </p:spPr>
      </p:pic>
      <p:sp>
        <p:nvSpPr>
          <p:cNvPr id="8" name="Footer Placeholder 2">
            <a:extLst>
              <a:ext uri="{FF2B5EF4-FFF2-40B4-BE49-F238E27FC236}">
                <a16:creationId xmlns:a16="http://schemas.microsoft.com/office/drawing/2014/main" id="{A4DFBC80-0915-425B-89A9-AB8B72B99877}"/>
              </a:ext>
            </a:extLst>
          </p:cNvPr>
          <p:cNvSpPr txBox="1">
            <a:spLocks/>
          </p:cNvSpPr>
          <p:nvPr userDrawn="1"/>
        </p:nvSpPr>
        <p:spPr>
          <a:xfrm>
            <a:off x="628650" y="6356353"/>
            <a:ext cx="3086100" cy="365125"/>
          </a:xfrm>
          <a:prstGeom prst="rect">
            <a:avLst/>
          </a:prstGeom>
        </p:spPr>
        <p:txBody>
          <a:bodyPr anchor="ctr"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tint val="75000"/>
                  </a:schemeClr>
                </a:solidFill>
              </a:rPr>
              <a:t>© 2021 Association of Title IX Administrators</a:t>
            </a:r>
          </a:p>
        </p:txBody>
      </p:sp>
    </p:spTree>
    <p:extLst>
      <p:ext uri="{BB962C8B-B14F-4D97-AF65-F5344CB8AC3E}">
        <p14:creationId xmlns:p14="http://schemas.microsoft.com/office/powerpoint/2010/main" val="24105497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800" r:id="rId14"/>
    <p:sldLayoutId id="2147483802" r:id="rId15"/>
    <p:sldLayoutId id="2147483803" r:id="rId16"/>
    <p:sldLayoutId id="2147483804" r:id="rId17"/>
    <p:sldLayoutId id="2147483844" r:id="rId18"/>
  </p:sldLayoutIdLst>
  <p:hf hdr="0" ftr="0" dt="0"/>
  <p:txStyles>
    <p:titleStyle>
      <a:lvl1pPr algn="l" defTabSz="685800" rtl="0" eaLnBrk="1" latinLnBrk="0" hangingPunct="1">
        <a:lnSpc>
          <a:spcPct val="90000"/>
        </a:lnSpc>
        <a:spcBef>
          <a:spcPct val="0"/>
        </a:spcBef>
        <a:buNone/>
        <a:defRPr sz="3200" b="1" i="0" kern="1200" cap="all" baseline="0">
          <a:solidFill>
            <a:schemeClr val="tx1"/>
          </a:solidFill>
          <a:latin typeface="Assistant" pitchFamily="2" charset="-79"/>
          <a:ea typeface="+mj-ea"/>
          <a:cs typeface="Assistant" pitchFamily="2" charset="-79"/>
        </a:defRPr>
      </a:lvl1pPr>
    </p:titleStyle>
    <p:body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8F5F89-0FFB-4A84-AF4E-F799D0AA8789}"/>
              </a:ext>
            </a:extLst>
          </p:cNvPr>
          <p:cNvSpPr/>
          <p:nvPr userDrawn="1"/>
        </p:nvSpPr>
        <p:spPr>
          <a:xfrm>
            <a:off x="0" y="0"/>
            <a:ext cx="9144000" cy="1191884"/>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03E33083-2262-4470-AD56-40ACCBB1C034}"/>
              </a:ext>
            </a:extLst>
          </p:cNvPr>
          <p:cNvSpPr>
            <a:spLocks noGrp="1"/>
          </p:cNvSpPr>
          <p:nvPr>
            <p:ph type="title"/>
          </p:nvPr>
        </p:nvSpPr>
        <p:spPr>
          <a:xfrm>
            <a:off x="628650" y="267419"/>
            <a:ext cx="7886700" cy="767752"/>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a:extLst>
              <a:ext uri="{FF2B5EF4-FFF2-40B4-BE49-F238E27FC236}">
                <a16:creationId xmlns:a16="http://schemas.microsoft.com/office/drawing/2014/main" id="{D6B5448F-47CE-48D9-8B4F-EC9CCECA46E7}"/>
              </a:ext>
            </a:extLst>
          </p:cNvPr>
          <p:cNvSpPr>
            <a:spLocks noGrp="1"/>
          </p:cNvSpPr>
          <p:nvPr>
            <p:ph type="body" idx="1"/>
          </p:nvPr>
        </p:nvSpPr>
        <p:spPr>
          <a:xfrm>
            <a:off x="628650" y="1380226"/>
            <a:ext cx="7886700" cy="47967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3E9B570F-9D02-41BE-95CF-2FA51911BC68}"/>
              </a:ext>
            </a:extLst>
          </p:cNvPr>
          <p:cNvSpPr>
            <a:spLocks noGrp="1"/>
          </p:cNvSpPr>
          <p:nvPr>
            <p:ph type="sldNum" sz="quarter" idx="4"/>
          </p:nvPr>
        </p:nvSpPr>
        <p:spPr>
          <a:xfrm>
            <a:off x="6910388" y="6356353"/>
            <a:ext cx="2057400" cy="365125"/>
          </a:xfrm>
          <a:prstGeom prst="rect">
            <a:avLst/>
          </a:prstGeom>
        </p:spPr>
        <p:txBody>
          <a:bodyPr vert="horz" lIns="91440" tIns="45720" rIns="91440" bIns="45720" rtlCol="0" anchor="ctr"/>
          <a:lstStyle>
            <a:lvl1pPr algn="r">
              <a:defRPr lang="en-US" sz="1000" kern="1200" smtClean="0">
                <a:solidFill>
                  <a:schemeClr val="tx1">
                    <a:tint val="75000"/>
                  </a:schemeClr>
                </a:solidFill>
                <a:latin typeface="+mn-lt"/>
                <a:ea typeface="+mn-ea"/>
                <a:cs typeface="+mn-cs"/>
              </a:defRPr>
            </a:lvl1pPr>
          </a:lstStyle>
          <a:p>
            <a:fld id="{D3E6F73D-5B99-417F-82E5-B90A998CE51F}"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178973B5-B1C3-ED41-A78F-4E265BF01DFE}"/>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7304" y="6343616"/>
            <a:ext cx="713803" cy="390594"/>
          </a:xfrm>
          <a:prstGeom prst="rect">
            <a:avLst/>
          </a:prstGeom>
        </p:spPr>
      </p:pic>
      <p:pic>
        <p:nvPicPr>
          <p:cNvPr id="4" name="Picture 3">
            <a:extLst>
              <a:ext uri="{FF2B5EF4-FFF2-40B4-BE49-F238E27FC236}">
                <a16:creationId xmlns:a16="http://schemas.microsoft.com/office/drawing/2014/main" id="{632E1C10-7BE1-4661-B4DF-F8F197CF89E1}"/>
              </a:ext>
            </a:extLst>
          </p:cNvPr>
          <p:cNvPicPr>
            <a:picLocks noChangeAspect="1"/>
          </p:cNvPicPr>
          <p:nvPr userDrawn="1"/>
        </p:nvPicPr>
        <p:blipFill>
          <a:blip r:embed="rId23"/>
          <a:stretch>
            <a:fillRect/>
          </a:stretch>
        </p:blipFill>
        <p:spPr>
          <a:xfrm>
            <a:off x="8613602" y="0"/>
            <a:ext cx="530398" cy="530398"/>
          </a:xfrm>
          <a:prstGeom prst="rect">
            <a:avLst/>
          </a:prstGeom>
        </p:spPr>
      </p:pic>
      <p:sp>
        <p:nvSpPr>
          <p:cNvPr id="10" name="Footer Placeholder 2">
            <a:extLst>
              <a:ext uri="{FF2B5EF4-FFF2-40B4-BE49-F238E27FC236}">
                <a16:creationId xmlns:a16="http://schemas.microsoft.com/office/drawing/2014/main" id="{D1021732-6B82-4293-8B98-7C29D377ACAE}"/>
              </a:ext>
            </a:extLst>
          </p:cNvPr>
          <p:cNvSpPr txBox="1">
            <a:spLocks/>
          </p:cNvSpPr>
          <p:nvPr userDrawn="1"/>
        </p:nvSpPr>
        <p:spPr>
          <a:xfrm>
            <a:off x="628650" y="6356353"/>
            <a:ext cx="3086100" cy="365125"/>
          </a:xfrm>
          <a:prstGeom prst="rect">
            <a:avLst/>
          </a:prstGeom>
        </p:spPr>
        <p:txBody>
          <a:bodyPr anchor="ctr"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tint val="75000"/>
                  </a:schemeClr>
                </a:solidFill>
              </a:rPr>
              <a:t>© 2021 Association of Title IX Administrators</a:t>
            </a:r>
          </a:p>
        </p:txBody>
      </p:sp>
    </p:spTree>
    <p:extLst>
      <p:ext uri="{BB962C8B-B14F-4D97-AF65-F5344CB8AC3E}">
        <p14:creationId xmlns:p14="http://schemas.microsoft.com/office/powerpoint/2010/main" val="276337020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5" r:id="rId3"/>
    <p:sldLayoutId id="2147483826"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Lst>
  <p:hf hdr="0" ftr="0" dt="0"/>
  <p:txStyles>
    <p:titleStyle>
      <a:lvl1pPr algn="l" defTabSz="685800" rtl="0" eaLnBrk="1" latinLnBrk="0" hangingPunct="1">
        <a:lnSpc>
          <a:spcPct val="90000"/>
        </a:lnSpc>
        <a:spcBef>
          <a:spcPct val="0"/>
        </a:spcBef>
        <a:buNone/>
        <a:defRPr sz="3200" b="1" i="0" kern="1200" cap="all" baseline="0">
          <a:solidFill>
            <a:schemeClr val="bg1"/>
          </a:solidFill>
          <a:latin typeface="Assistant" pitchFamily="2" charset="-79"/>
          <a:ea typeface="+mj-ea"/>
          <a:cs typeface="Assistant" pitchFamily="2" charset="-79"/>
        </a:defRPr>
      </a:lvl1pPr>
    </p:titleStyle>
    <p:body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1.xml"/><Relationship Id="rId1" Type="http://schemas.openxmlformats.org/officeDocument/2006/relationships/video" Target="https://www.youtube.com/embed/8_HdaCYZQRA?feature=oemb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5DDF-1AF0-41FB-BEFB-CE56A9C0394B}"/>
              </a:ext>
            </a:extLst>
          </p:cNvPr>
          <p:cNvSpPr>
            <a:spLocks noGrp="1"/>
          </p:cNvSpPr>
          <p:nvPr>
            <p:ph type="ctrTitle"/>
          </p:nvPr>
        </p:nvSpPr>
        <p:spPr>
          <a:xfrm>
            <a:off x="1143000" y="3278783"/>
            <a:ext cx="6858000" cy="1269510"/>
          </a:xfrm>
        </p:spPr>
        <p:txBody>
          <a:bodyPr>
            <a:normAutofit fontScale="90000"/>
          </a:bodyPr>
          <a:lstStyle/>
          <a:p>
            <a:r>
              <a:rPr lang="en-US" dirty="0"/>
              <a:t>Civil Rights Investigator</a:t>
            </a:r>
            <a:br>
              <a:rPr lang="en-US" dirty="0"/>
            </a:br>
            <a:r>
              <a:rPr lang="en-US" dirty="0"/>
              <a:t>Level Four</a:t>
            </a:r>
          </a:p>
        </p:txBody>
      </p:sp>
      <p:sp>
        <p:nvSpPr>
          <p:cNvPr id="3" name="Subtitle 2">
            <a:extLst>
              <a:ext uri="{FF2B5EF4-FFF2-40B4-BE49-F238E27FC236}">
                <a16:creationId xmlns:a16="http://schemas.microsoft.com/office/drawing/2014/main" id="{B5D7B839-4BA0-4D33-BA25-C04FBCD49D0A}"/>
              </a:ext>
            </a:extLst>
          </p:cNvPr>
          <p:cNvSpPr>
            <a:spLocks noGrp="1"/>
          </p:cNvSpPr>
          <p:nvPr>
            <p:ph type="subTitle" idx="1"/>
          </p:nvPr>
        </p:nvSpPr>
        <p:spPr>
          <a:xfrm>
            <a:off x="1143000" y="4606833"/>
            <a:ext cx="6858000" cy="1143000"/>
          </a:xfrm>
        </p:spPr>
        <p:txBody>
          <a:bodyPr/>
          <a:lstStyle/>
          <a:p>
            <a:r>
              <a:rPr lang="en-US" dirty="0"/>
              <a:t>Training and Certification Course</a:t>
            </a:r>
          </a:p>
        </p:txBody>
      </p:sp>
      <p:sp>
        <p:nvSpPr>
          <p:cNvPr id="4" name="Text Placeholder 3">
            <a:extLst>
              <a:ext uri="{FF2B5EF4-FFF2-40B4-BE49-F238E27FC236}">
                <a16:creationId xmlns:a16="http://schemas.microsoft.com/office/drawing/2014/main" id="{6C15BB2D-6375-444B-92B5-78B8BE7197AF}"/>
              </a:ext>
            </a:extLst>
          </p:cNvPr>
          <p:cNvSpPr>
            <a:spLocks noGrp="1"/>
          </p:cNvSpPr>
          <p:nvPr>
            <p:ph type="body" sz="quarter" idx="10"/>
          </p:nvPr>
        </p:nvSpPr>
        <p:spPr>
          <a:xfrm>
            <a:off x="1229934" y="2023476"/>
            <a:ext cx="1638394" cy="286232"/>
          </a:xfrm>
        </p:spPr>
        <p:txBody>
          <a:bodyPr/>
          <a:lstStyle/>
          <a:p>
            <a:pPr algn="ctr"/>
            <a:r>
              <a:rPr lang="en-US" dirty="0"/>
              <a:t>March 2021</a:t>
            </a:r>
          </a:p>
        </p:txBody>
      </p:sp>
    </p:spTree>
    <p:extLst>
      <p:ext uri="{BB962C8B-B14F-4D97-AF65-F5344CB8AC3E}">
        <p14:creationId xmlns:p14="http://schemas.microsoft.com/office/powerpoint/2010/main" val="11920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D677-6F5E-2A4D-BEB9-D4A6D998247B}"/>
              </a:ext>
            </a:extLst>
          </p:cNvPr>
          <p:cNvSpPr>
            <a:spLocks noGrp="1"/>
          </p:cNvSpPr>
          <p:nvPr>
            <p:ph type="title"/>
          </p:nvPr>
        </p:nvSpPr>
        <p:spPr/>
        <p:txBody>
          <a:bodyPr>
            <a:normAutofit fontScale="90000"/>
          </a:bodyPr>
          <a:lstStyle/>
          <a:p>
            <a:r>
              <a:rPr lang="en-US" dirty="0"/>
              <a:t>burden of proof on school to gather evidence</a:t>
            </a:r>
          </a:p>
        </p:txBody>
      </p:sp>
      <p:sp>
        <p:nvSpPr>
          <p:cNvPr id="4" name="Slide Number Placeholder 3">
            <a:extLst>
              <a:ext uri="{FF2B5EF4-FFF2-40B4-BE49-F238E27FC236}">
                <a16:creationId xmlns:a16="http://schemas.microsoft.com/office/drawing/2014/main" id="{13FE65B3-08E8-E940-9B70-04FBBDF083BB}"/>
              </a:ext>
            </a:extLst>
          </p:cNvPr>
          <p:cNvSpPr>
            <a:spLocks noGrp="1"/>
          </p:cNvSpPr>
          <p:nvPr>
            <p:ph type="sldNum" sz="quarter" idx="12"/>
          </p:nvPr>
        </p:nvSpPr>
        <p:spPr/>
        <p:txBody>
          <a:bodyPr/>
          <a:lstStyle/>
          <a:p>
            <a:fld id="{D3E6F73D-5B99-417F-82E5-B90A998CE51F}" type="slidenum">
              <a:rPr lang="en-US" smtClean="0"/>
              <a:t>10</a:t>
            </a:fld>
            <a:endParaRPr lang="en-US"/>
          </a:p>
        </p:txBody>
      </p:sp>
      <p:sp>
        <p:nvSpPr>
          <p:cNvPr id="5" name="Content Placeholder 2">
            <a:extLst>
              <a:ext uri="{FF2B5EF4-FFF2-40B4-BE49-F238E27FC236}">
                <a16:creationId xmlns:a16="http://schemas.microsoft.com/office/drawing/2014/main" id="{A45A1633-094C-8A4A-9FA3-5E91969FBD1F}"/>
              </a:ext>
            </a:extLst>
          </p:cNvPr>
          <p:cNvSpPr txBox="1">
            <a:spLocks/>
          </p:cNvSpPr>
          <p:nvPr/>
        </p:nvSpPr>
        <p:spPr>
          <a:xfrm>
            <a:off x="628650" y="130719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The burden of proof and burden of gathering evidence rests with the school, not the parties</a:t>
            </a:r>
          </a:p>
          <a:p>
            <a:pPr lvl="1">
              <a:lnSpc>
                <a:spcPct val="100000"/>
              </a:lnSpc>
              <a:spcAft>
                <a:spcPts val="1200"/>
              </a:spcAft>
            </a:pPr>
            <a:r>
              <a:rPr lang="en-US" dirty="0"/>
              <a:t>Recipient, not Respondent, must prove unwelcomeness or non-consent</a:t>
            </a:r>
          </a:p>
          <a:p>
            <a:pPr>
              <a:lnSpc>
                <a:spcPct val="100000"/>
              </a:lnSpc>
              <a:spcBef>
                <a:spcPts val="0"/>
              </a:spcBef>
              <a:spcAft>
                <a:spcPts val="1200"/>
              </a:spcAft>
            </a:pPr>
            <a:r>
              <a:rPr lang="en-US" dirty="0"/>
              <a:t>“Sufficient to reach a determination”</a:t>
            </a:r>
          </a:p>
          <a:p>
            <a:pPr>
              <a:lnSpc>
                <a:spcPct val="100000"/>
              </a:lnSpc>
              <a:spcBef>
                <a:spcPts val="0"/>
              </a:spcBef>
              <a:spcAft>
                <a:spcPts val="1200"/>
              </a:spcAft>
            </a:pPr>
            <a:r>
              <a:rPr lang="en-US" dirty="0"/>
              <a:t>Equal opportunity to present witnesses, including fact and expert witnesses, and other inculpatory and exculpatory evidence</a:t>
            </a:r>
          </a:p>
          <a:p>
            <a:pPr>
              <a:lnSpc>
                <a:spcPct val="100000"/>
              </a:lnSpc>
              <a:spcBef>
                <a:spcPts val="0"/>
              </a:spcBef>
              <a:spcAft>
                <a:spcPts val="1200"/>
              </a:spcAft>
            </a:pPr>
            <a:r>
              <a:rPr lang="en-US" dirty="0"/>
              <a:t>Evidence collected by law enforcement </a:t>
            </a:r>
            <a:r>
              <a:rPr lang="en-US" i="1" dirty="0"/>
              <a:t>or any other source</a:t>
            </a:r>
          </a:p>
          <a:p>
            <a:pPr>
              <a:lnSpc>
                <a:spcPct val="100000"/>
              </a:lnSpc>
              <a:spcBef>
                <a:spcPts val="0"/>
              </a:spcBef>
            </a:pPr>
            <a:r>
              <a:rPr lang="en-US" dirty="0"/>
              <a:t>Contracted/outsourced investigators do not absolve the school of responsibility for this provision</a:t>
            </a:r>
          </a:p>
          <a:p>
            <a:pPr>
              <a:lnSpc>
                <a:spcPct val="100000"/>
              </a:lnSpc>
            </a:pPr>
            <a:endParaRPr lang="en-US" dirty="0"/>
          </a:p>
        </p:txBody>
      </p:sp>
    </p:spTree>
    <p:extLst>
      <p:ext uri="{BB962C8B-B14F-4D97-AF65-F5344CB8AC3E}">
        <p14:creationId xmlns:p14="http://schemas.microsoft.com/office/powerpoint/2010/main" val="35744659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0BAC-35FA-754D-BAF5-6D03CF12FF44}"/>
              </a:ext>
            </a:extLst>
          </p:cNvPr>
          <p:cNvSpPr>
            <a:spLocks noGrp="1"/>
          </p:cNvSpPr>
          <p:nvPr>
            <p:ph type="title"/>
          </p:nvPr>
        </p:nvSpPr>
        <p:spPr/>
        <p:txBody>
          <a:bodyPr>
            <a:noAutofit/>
          </a:bodyPr>
          <a:lstStyle/>
          <a:p>
            <a:r>
              <a:rPr lang="en-US" sz="2800" dirty="0"/>
              <a:t>Doe v. Baum</a:t>
            </a:r>
            <a:br>
              <a:rPr lang="en-US" sz="2000" dirty="0"/>
            </a:br>
            <a:r>
              <a:rPr lang="en-US" sz="1800" dirty="0"/>
              <a:t>903 F.3d 575 (6th Cir. 2018) </a:t>
            </a:r>
            <a:endParaRPr lang="en-US" sz="2000" dirty="0"/>
          </a:p>
        </p:txBody>
      </p:sp>
      <p:sp>
        <p:nvSpPr>
          <p:cNvPr id="3" name="Slide Number Placeholder 2">
            <a:extLst>
              <a:ext uri="{FF2B5EF4-FFF2-40B4-BE49-F238E27FC236}">
                <a16:creationId xmlns:a16="http://schemas.microsoft.com/office/drawing/2014/main" id="{DF86D66A-DAAA-5E44-A29C-0A24AA822DC6}"/>
              </a:ext>
            </a:extLst>
          </p:cNvPr>
          <p:cNvSpPr>
            <a:spLocks noGrp="1"/>
          </p:cNvSpPr>
          <p:nvPr>
            <p:ph type="sldNum" sz="quarter" idx="12"/>
          </p:nvPr>
        </p:nvSpPr>
        <p:spPr/>
        <p:txBody>
          <a:bodyPr/>
          <a:lstStyle/>
          <a:p>
            <a:fld id="{D3E6F73D-5B99-417F-82E5-B90A998CE51F}" type="slidenum">
              <a:rPr lang="en-US" smtClean="0"/>
              <a:t>100</a:t>
            </a:fld>
            <a:endParaRPr lang="en-US" dirty="0"/>
          </a:p>
        </p:txBody>
      </p:sp>
      <p:sp>
        <p:nvSpPr>
          <p:cNvPr id="4" name="Content Placeholder 2">
            <a:extLst>
              <a:ext uri="{FF2B5EF4-FFF2-40B4-BE49-F238E27FC236}">
                <a16:creationId xmlns:a16="http://schemas.microsoft.com/office/drawing/2014/main" id="{3394539B-A994-064E-80CD-8B25C18842D6}"/>
              </a:ext>
            </a:extLst>
          </p:cNvPr>
          <p:cNvSpPr txBox="1">
            <a:spLocks/>
          </p:cNvSpPr>
          <p:nvPr/>
        </p:nvSpPr>
        <p:spPr>
          <a:xfrm>
            <a:off x="628650" y="1371600"/>
            <a:ext cx="7886700" cy="4661647"/>
          </a:xfrm>
          <a:prstGeom prst="rect">
            <a:avLst/>
          </a:prstGeom>
        </p:spPr>
        <p:txBody>
          <a:bodyPr>
            <a:normAutofit lnSpcReduction="10000"/>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1200"/>
              </a:spcAft>
            </a:pPr>
            <a:r>
              <a:rPr lang="en-US" dirty="0"/>
              <a:t>If a student at a public university is accused of misconduct, the university must hold some sort of hearing before imposing a sanction as serious as expulsion or suspension; and when the university's determination turns </a:t>
            </a:r>
            <a:r>
              <a:rPr lang="en-US" b="1" dirty="0"/>
              <a:t>on the credibility </a:t>
            </a:r>
            <a:r>
              <a:rPr lang="en-US" dirty="0"/>
              <a:t>of the accuser, the accused, or witnesses, that hearing must include an opportunity for cross-examination. </a:t>
            </a:r>
          </a:p>
          <a:p>
            <a:pPr>
              <a:lnSpc>
                <a:spcPct val="100000"/>
              </a:lnSpc>
              <a:spcAft>
                <a:spcPts val="1200"/>
              </a:spcAft>
            </a:pPr>
            <a:r>
              <a:rPr lang="en-US" dirty="0"/>
              <a:t>If </a:t>
            </a:r>
            <a:r>
              <a:rPr lang="en-US" b="1" dirty="0"/>
              <a:t>credibility</a:t>
            </a:r>
            <a:r>
              <a:rPr lang="en-US" dirty="0"/>
              <a:t> is in question and material to the outcome of a university student disciplinary proceeding, due process requires cross-examination.</a:t>
            </a:r>
          </a:p>
          <a:p>
            <a:pPr>
              <a:lnSpc>
                <a:spcPct val="100000"/>
              </a:lnSpc>
            </a:pPr>
            <a:r>
              <a:rPr lang="en-US" i="1" dirty="0"/>
              <a:t>See also – Doe v. University of Cincinnati</a:t>
            </a:r>
            <a:r>
              <a:rPr lang="en-US" dirty="0"/>
              <a:t>, 872 F.3d 393 (6th Cir. 2017).</a:t>
            </a:r>
          </a:p>
        </p:txBody>
      </p:sp>
    </p:spTree>
    <p:extLst>
      <p:ext uri="{BB962C8B-B14F-4D97-AF65-F5344CB8AC3E}">
        <p14:creationId xmlns:p14="http://schemas.microsoft.com/office/powerpoint/2010/main" val="24219637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74402-BFD6-394E-AABA-81196E62244A}"/>
              </a:ext>
            </a:extLst>
          </p:cNvPr>
          <p:cNvSpPr>
            <a:spLocks noGrp="1"/>
          </p:cNvSpPr>
          <p:nvPr>
            <p:ph type="title"/>
          </p:nvPr>
        </p:nvSpPr>
        <p:spPr/>
        <p:txBody>
          <a:bodyPr>
            <a:normAutofit fontScale="90000"/>
          </a:bodyPr>
          <a:lstStyle/>
          <a:p>
            <a:r>
              <a:rPr lang="en-US" sz="3100" dirty="0" err="1"/>
              <a:t>Haidak</a:t>
            </a:r>
            <a:r>
              <a:rPr lang="en-US" sz="3100" dirty="0"/>
              <a:t> v. University of Massachusetts</a:t>
            </a:r>
            <a:br>
              <a:rPr lang="en-US" sz="2800" dirty="0"/>
            </a:br>
            <a:r>
              <a:rPr lang="en-US" sz="2000" dirty="0"/>
              <a:t>933 F.3d 56 (1st Cir. 2019)</a:t>
            </a:r>
          </a:p>
        </p:txBody>
      </p:sp>
      <p:sp>
        <p:nvSpPr>
          <p:cNvPr id="3" name="Slide Number Placeholder 2">
            <a:extLst>
              <a:ext uri="{FF2B5EF4-FFF2-40B4-BE49-F238E27FC236}">
                <a16:creationId xmlns:a16="http://schemas.microsoft.com/office/drawing/2014/main" id="{AE332A66-ABC9-7C45-A73C-02F22337025C}"/>
              </a:ext>
            </a:extLst>
          </p:cNvPr>
          <p:cNvSpPr>
            <a:spLocks noGrp="1"/>
          </p:cNvSpPr>
          <p:nvPr>
            <p:ph type="sldNum" sz="quarter" idx="12"/>
          </p:nvPr>
        </p:nvSpPr>
        <p:spPr/>
        <p:txBody>
          <a:bodyPr/>
          <a:lstStyle/>
          <a:p>
            <a:fld id="{D3E6F73D-5B99-417F-82E5-B90A998CE51F}" type="slidenum">
              <a:rPr lang="en-US" smtClean="0"/>
              <a:t>101</a:t>
            </a:fld>
            <a:endParaRPr lang="en-US" dirty="0"/>
          </a:p>
        </p:txBody>
      </p:sp>
      <p:sp>
        <p:nvSpPr>
          <p:cNvPr id="4" name="Content Placeholder 2">
            <a:extLst>
              <a:ext uri="{FF2B5EF4-FFF2-40B4-BE49-F238E27FC236}">
                <a16:creationId xmlns:a16="http://schemas.microsoft.com/office/drawing/2014/main" id="{FD3BC427-6E41-E740-8B09-5AA54DD4D490}"/>
              </a:ext>
            </a:extLst>
          </p:cNvPr>
          <p:cNvSpPr txBox="1">
            <a:spLocks/>
          </p:cNvSpPr>
          <p:nvPr/>
        </p:nvSpPr>
        <p:spPr>
          <a:xfrm>
            <a:off x="628650" y="1381125"/>
            <a:ext cx="7886700" cy="5201450"/>
          </a:xfrm>
          <a:prstGeom prst="rect">
            <a:avLst/>
          </a:prstGeom>
        </p:spPr>
        <p:txBody>
          <a:bodyPr>
            <a:normAutofit fontScale="77500" lnSpcReduction="20000"/>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en-US" sz="3100" dirty="0"/>
              <a:t>“The [Sixth Circuit] took [its] conclusion one step further than we care to go, announcing a categorical rule that the state school had to provide for cross-examination by the accused or his representative in all cases turning </a:t>
            </a:r>
            <a:r>
              <a:rPr lang="en-US" sz="3100" b="1" dirty="0"/>
              <a:t>on credibility determinations</a:t>
            </a:r>
            <a:r>
              <a:rPr lang="en-US" sz="3100" dirty="0"/>
              <a:t>.”</a:t>
            </a:r>
          </a:p>
          <a:p>
            <a:pPr lvl="1">
              <a:lnSpc>
                <a:spcPct val="110000"/>
              </a:lnSpc>
            </a:pPr>
            <a:r>
              <a:rPr lang="en-US" sz="3100" dirty="0"/>
              <a:t>If the school chooses to question the accuser in place of the accused, it must sufficiently probe </a:t>
            </a:r>
            <a:r>
              <a:rPr lang="en-US" sz="3100" b="1" dirty="0"/>
              <a:t>the credibility </a:t>
            </a:r>
            <a:r>
              <a:rPr lang="en-US" sz="3100" dirty="0"/>
              <a:t>of the accuser and the accusations.</a:t>
            </a:r>
          </a:p>
          <a:p>
            <a:pPr lvl="1">
              <a:lnSpc>
                <a:spcPct val="110000"/>
              </a:lnSpc>
            </a:pPr>
            <a:r>
              <a:rPr lang="en-US" sz="3100" dirty="0"/>
              <a:t>No reason to believe that questioning of a complaining witness by a neutral party is so fundamentally flawed as to create a categorically unacceptable risk of erroneous deprivation.</a:t>
            </a:r>
          </a:p>
          <a:p>
            <a:pPr lvl="1">
              <a:lnSpc>
                <a:spcPct val="110000"/>
              </a:lnSpc>
            </a:pPr>
            <a:r>
              <a:rPr lang="en-US" sz="3100" dirty="0"/>
              <a:t>Interrogation of the accuser by an independent fact-finder may be enough to satisfy the guarantee of due process.</a:t>
            </a:r>
          </a:p>
          <a:p>
            <a:pPr>
              <a:lnSpc>
                <a:spcPct val="110000"/>
              </a:lnSpc>
              <a:buFont typeface="Arial" panose="020B0604020202020204" pitchFamily="34" charset="0"/>
              <a:buChar char="•"/>
            </a:pPr>
            <a:endParaRPr lang="en-US" sz="2200" dirty="0"/>
          </a:p>
          <a:p>
            <a:pPr>
              <a:lnSpc>
                <a:spcPct val="110000"/>
              </a:lnSpc>
              <a:buFont typeface="Arial" panose="020B0604020202020204" pitchFamily="34" charset="0"/>
              <a:buChar char="•"/>
            </a:pPr>
            <a:endParaRPr lang="en-US" sz="2200" dirty="0"/>
          </a:p>
        </p:txBody>
      </p:sp>
    </p:spTree>
    <p:extLst>
      <p:ext uri="{BB962C8B-B14F-4D97-AF65-F5344CB8AC3E}">
        <p14:creationId xmlns:p14="http://schemas.microsoft.com/office/powerpoint/2010/main" val="27653809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5CB32-42E8-824F-95C6-917803C49133}"/>
              </a:ext>
            </a:extLst>
          </p:cNvPr>
          <p:cNvSpPr>
            <a:spLocks noGrp="1"/>
          </p:cNvSpPr>
          <p:nvPr>
            <p:ph type="title"/>
          </p:nvPr>
        </p:nvSpPr>
        <p:spPr/>
        <p:txBody>
          <a:bodyPr/>
          <a:lstStyle/>
          <a:p>
            <a:r>
              <a:rPr lang="en-US" dirty="0"/>
              <a:t>2020 title ix regulations</a:t>
            </a:r>
          </a:p>
        </p:txBody>
      </p:sp>
      <p:sp>
        <p:nvSpPr>
          <p:cNvPr id="3" name="Slide Number Placeholder 2">
            <a:extLst>
              <a:ext uri="{FF2B5EF4-FFF2-40B4-BE49-F238E27FC236}">
                <a16:creationId xmlns:a16="http://schemas.microsoft.com/office/drawing/2014/main" id="{123F0142-1D00-6640-B69E-0A3C143E9940}"/>
              </a:ext>
            </a:extLst>
          </p:cNvPr>
          <p:cNvSpPr>
            <a:spLocks noGrp="1"/>
          </p:cNvSpPr>
          <p:nvPr>
            <p:ph type="sldNum" sz="quarter" idx="12"/>
          </p:nvPr>
        </p:nvSpPr>
        <p:spPr/>
        <p:txBody>
          <a:bodyPr/>
          <a:lstStyle/>
          <a:p>
            <a:fld id="{D3E6F73D-5B99-417F-82E5-B90A998CE51F}" type="slidenum">
              <a:rPr lang="en-US" smtClean="0"/>
              <a:t>102</a:t>
            </a:fld>
            <a:endParaRPr lang="en-US" dirty="0"/>
          </a:p>
        </p:txBody>
      </p:sp>
      <p:sp>
        <p:nvSpPr>
          <p:cNvPr id="4" name="Content Placeholder 2">
            <a:extLst>
              <a:ext uri="{FF2B5EF4-FFF2-40B4-BE49-F238E27FC236}">
                <a16:creationId xmlns:a16="http://schemas.microsoft.com/office/drawing/2014/main" id="{D2DBCB65-8C95-194E-9E89-C65843FE2328}"/>
              </a:ext>
            </a:extLst>
          </p:cNvPr>
          <p:cNvSpPr txBox="1">
            <a:spLocks/>
          </p:cNvSpPr>
          <p:nvPr/>
        </p:nvSpPr>
        <p:spPr>
          <a:xfrm>
            <a:off x="628650" y="1381125"/>
            <a:ext cx="7886700" cy="4652122"/>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1200"/>
              </a:spcAft>
            </a:pPr>
            <a:r>
              <a:rPr lang="en-US" dirty="0"/>
              <a:t>For higher education institutions, at the mandated hearing, the decision-maker must permit each party, through their </a:t>
            </a:r>
            <a:r>
              <a:rPr lang="en-US"/>
              <a:t>Advisor, </a:t>
            </a:r>
            <a:r>
              <a:rPr lang="en-US" dirty="0"/>
              <a:t>to ask the other party and any witnesses all relevant questions and follow-up questions, including those challenging credibility.</a:t>
            </a:r>
          </a:p>
          <a:p>
            <a:pPr>
              <a:lnSpc>
                <a:spcPct val="100000"/>
              </a:lnSpc>
            </a:pPr>
            <a:r>
              <a:rPr lang="en-US" dirty="0"/>
              <a:t>For K-12 schools, with or without a hearing, the decision-maker must, after the recipient has incorporated the parties’ responses to the investigation report, ask each party and any witnesses any relevant questions and follow-up questions, including those challenging credibility, that a party wants asked of any party or witnesses. </a:t>
            </a:r>
          </a:p>
        </p:txBody>
      </p:sp>
    </p:spTree>
    <p:extLst>
      <p:ext uri="{BB962C8B-B14F-4D97-AF65-F5344CB8AC3E}">
        <p14:creationId xmlns:p14="http://schemas.microsoft.com/office/powerpoint/2010/main" val="10434498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BEAB-F14C-984C-A6E4-5277344D9231}"/>
              </a:ext>
            </a:extLst>
          </p:cNvPr>
          <p:cNvSpPr>
            <a:spLocks noGrp="1"/>
          </p:cNvSpPr>
          <p:nvPr>
            <p:ph type="title"/>
          </p:nvPr>
        </p:nvSpPr>
        <p:spPr/>
        <p:txBody>
          <a:bodyPr>
            <a:normAutofit fontScale="90000"/>
          </a:bodyPr>
          <a:lstStyle/>
          <a:p>
            <a:r>
              <a:rPr lang="en-US" dirty="0"/>
              <a:t>Common Errors in Assessing Credibility</a:t>
            </a:r>
          </a:p>
        </p:txBody>
      </p:sp>
      <p:sp>
        <p:nvSpPr>
          <p:cNvPr id="3" name="Slide Number Placeholder 2">
            <a:extLst>
              <a:ext uri="{FF2B5EF4-FFF2-40B4-BE49-F238E27FC236}">
                <a16:creationId xmlns:a16="http://schemas.microsoft.com/office/drawing/2014/main" id="{DB8BB3BA-2BED-DE4C-A71D-5D09DA58CD83}"/>
              </a:ext>
            </a:extLst>
          </p:cNvPr>
          <p:cNvSpPr>
            <a:spLocks noGrp="1"/>
          </p:cNvSpPr>
          <p:nvPr>
            <p:ph type="sldNum" sz="quarter" idx="12"/>
          </p:nvPr>
        </p:nvSpPr>
        <p:spPr/>
        <p:txBody>
          <a:bodyPr/>
          <a:lstStyle/>
          <a:p>
            <a:fld id="{D3E6F73D-5B99-417F-82E5-B90A998CE51F}" type="slidenum">
              <a:rPr lang="en-US" smtClean="0"/>
              <a:t>103</a:t>
            </a:fld>
            <a:endParaRPr lang="en-US" dirty="0"/>
          </a:p>
        </p:txBody>
      </p:sp>
      <p:sp>
        <p:nvSpPr>
          <p:cNvPr id="4" name="Content Placeholder 2">
            <a:extLst>
              <a:ext uri="{FF2B5EF4-FFF2-40B4-BE49-F238E27FC236}">
                <a16:creationId xmlns:a16="http://schemas.microsoft.com/office/drawing/2014/main" id="{120FD60F-8895-574A-82C7-D45FF919BDB1}"/>
              </a:ext>
            </a:extLst>
          </p:cNvPr>
          <p:cNvSpPr txBox="1">
            <a:spLocks/>
          </p:cNvSpPr>
          <p:nvPr/>
        </p:nvSpPr>
        <p:spPr>
          <a:xfrm>
            <a:off x="628650" y="1381125"/>
            <a:ext cx="7886700" cy="4652122"/>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1200"/>
              </a:spcAft>
            </a:pPr>
            <a:r>
              <a:rPr lang="en-US" dirty="0"/>
              <a:t>Misplaced emphasis on nonverbal indicators of deception such as nervousness/anxiety</a:t>
            </a:r>
          </a:p>
          <a:p>
            <a:pPr>
              <a:lnSpc>
                <a:spcPct val="100000"/>
              </a:lnSpc>
            </a:pPr>
            <a:r>
              <a:rPr lang="en-US" dirty="0"/>
              <a:t>Misplaced emphasis on inconsistency of information provided by an interviewee</a:t>
            </a:r>
          </a:p>
          <a:p>
            <a:pPr lvl="1">
              <a:lnSpc>
                <a:spcPct val="100000"/>
              </a:lnSpc>
              <a:spcAft>
                <a:spcPts val="1200"/>
              </a:spcAft>
            </a:pPr>
            <a:r>
              <a:rPr lang="en-US" dirty="0"/>
              <a:t>Research shows truthful memory recall includes the natural omission or subsequent recollection of details</a:t>
            </a:r>
          </a:p>
          <a:p>
            <a:pPr>
              <a:lnSpc>
                <a:spcPct val="100000"/>
              </a:lnSpc>
            </a:pPr>
            <a:r>
              <a:rPr lang="en-US" dirty="0"/>
              <a:t>Confusion about memory</a:t>
            </a:r>
          </a:p>
          <a:p>
            <a:pPr lvl="1">
              <a:lnSpc>
                <a:spcPct val="100000"/>
              </a:lnSpc>
            </a:pPr>
            <a:r>
              <a:rPr lang="en-US" dirty="0"/>
              <a:t>Stress and emotion may lead to enhancement of memory or to the disruption of encoding and retrieval processes</a:t>
            </a:r>
          </a:p>
          <a:p>
            <a:pPr>
              <a:lnSpc>
                <a:spcPct val="100000"/>
              </a:lnSpc>
              <a:buFont typeface="Arial" panose="020B0604020202020204" pitchFamily="34" charset="0"/>
              <a:buChar char="•"/>
            </a:pPr>
            <a:endParaRPr lang="en-US" sz="2200" dirty="0"/>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5073591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D20AE-D156-7640-9DC8-8AA48C8562C0}"/>
              </a:ext>
            </a:extLst>
          </p:cNvPr>
          <p:cNvSpPr>
            <a:spLocks noGrp="1"/>
          </p:cNvSpPr>
          <p:nvPr>
            <p:ph type="title"/>
          </p:nvPr>
        </p:nvSpPr>
        <p:spPr/>
        <p:txBody>
          <a:bodyPr>
            <a:normAutofit fontScale="90000"/>
          </a:bodyPr>
          <a:lstStyle/>
          <a:p>
            <a:r>
              <a:rPr lang="en-US" dirty="0"/>
              <a:t>Common credibility assessment Errors</a:t>
            </a:r>
          </a:p>
        </p:txBody>
      </p:sp>
      <p:sp>
        <p:nvSpPr>
          <p:cNvPr id="3" name="Slide Number Placeholder 2">
            <a:extLst>
              <a:ext uri="{FF2B5EF4-FFF2-40B4-BE49-F238E27FC236}">
                <a16:creationId xmlns:a16="http://schemas.microsoft.com/office/drawing/2014/main" id="{25215855-3373-3543-B4A0-86CFE9186E22}"/>
              </a:ext>
            </a:extLst>
          </p:cNvPr>
          <p:cNvSpPr>
            <a:spLocks noGrp="1"/>
          </p:cNvSpPr>
          <p:nvPr>
            <p:ph type="sldNum" sz="quarter" idx="12"/>
          </p:nvPr>
        </p:nvSpPr>
        <p:spPr/>
        <p:txBody>
          <a:bodyPr/>
          <a:lstStyle/>
          <a:p>
            <a:fld id="{D3E6F73D-5B99-417F-82E5-B90A998CE51F}" type="slidenum">
              <a:rPr lang="en-US" smtClean="0"/>
              <a:t>104</a:t>
            </a:fld>
            <a:endParaRPr lang="en-US" dirty="0"/>
          </a:p>
        </p:txBody>
      </p:sp>
      <p:sp>
        <p:nvSpPr>
          <p:cNvPr id="4" name="Content Placeholder 2">
            <a:extLst>
              <a:ext uri="{FF2B5EF4-FFF2-40B4-BE49-F238E27FC236}">
                <a16:creationId xmlns:a16="http://schemas.microsoft.com/office/drawing/2014/main" id="{B13F6EB8-E550-5C47-9A8B-BC0C3278AE9F}"/>
              </a:ext>
            </a:extLst>
          </p:cNvPr>
          <p:cNvSpPr txBox="1">
            <a:spLocks/>
          </p:cNvSpPr>
          <p:nvPr/>
        </p:nvSpPr>
        <p:spPr>
          <a:xfrm>
            <a:off x="628648" y="1381125"/>
            <a:ext cx="7886701" cy="4652122"/>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Misplaced focus on the status of the parties</a:t>
            </a:r>
          </a:p>
          <a:p>
            <a:pPr lvl="1">
              <a:lnSpc>
                <a:spcPct val="100000"/>
              </a:lnSpc>
              <a:spcAft>
                <a:spcPts val="1200"/>
              </a:spcAft>
            </a:pPr>
            <a:r>
              <a:rPr lang="en-US" dirty="0"/>
              <a:t>No scientific studies support the notion of neurobiological response differences between perpetrators and victims</a:t>
            </a:r>
          </a:p>
          <a:p>
            <a:pPr>
              <a:lnSpc>
                <a:spcPct val="100000"/>
              </a:lnSpc>
            </a:pPr>
            <a:r>
              <a:rPr lang="en-US" dirty="0"/>
              <a:t>Bias in interviews</a:t>
            </a:r>
          </a:p>
          <a:p>
            <a:pPr lvl="1">
              <a:lnSpc>
                <a:spcPct val="100000"/>
              </a:lnSpc>
            </a:pPr>
            <a:r>
              <a:rPr lang="en-US" dirty="0"/>
              <a:t>Presumptions of guilt can influence credibility assessments</a:t>
            </a:r>
          </a:p>
          <a:p>
            <a:pPr>
              <a:lnSpc>
                <a:spcPct val="100000"/>
              </a:lnSpc>
              <a:buFont typeface="Arial" panose="020B0604020202020204" pitchFamily="34" charset="0"/>
              <a:buChar char="•"/>
            </a:pPr>
            <a:endParaRPr lang="en-US" sz="2200" dirty="0"/>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7157868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2D0B-7731-0E43-97A6-597BAC9E4030}"/>
              </a:ext>
            </a:extLst>
          </p:cNvPr>
          <p:cNvSpPr>
            <a:spLocks noGrp="1"/>
          </p:cNvSpPr>
          <p:nvPr>
            <p:ph type="title"/>
          </p:nvPr>
        </p:nvSpPr>
        <p:spPr/>
        <p:txBody>
          <a:bodyPr/>
          <a:lstStyle/>
          <a:p>
            <a:r>
              <a:rPr lang="en-US" dirty="0"/>
              <a:t>Research findings</a:t>
            </a:r>
          </a:p>
        </p:txBody>
      </p:sp>
      <p:sp>
        <p:nvSpPr>
          <p:cNvPr id="3" name="Slide Number Placeholder 2">
            <a:extLst>
              <a:ext uri="{FF2B5EF4-FFF2-40B4-BE49-F238E27FC236}">
                <a16:creationId xmlns:a16="http://schemas.microsoft.com/office/drawing/2014/main" id="{5C6AA7E5-5385-1E41-88FE-28525A7F7552}"/>
              </a:ext>
            </a:extLst>
          </p:cNvPr>
          <p:cNvSpPr>
            <a:spLocks noGrp="1"/>
          </p:cNvSpPr>
          <p:nvPr>
            <p:ph type="sldNum" sz="quarter" idx="12"/>
          </p:nvPr>
        </p:nvSpPr>
        <p:spPr/>
        <p:txBody>
          <a:bodyPr/>
          <a:lstStyle/>
          <a:p>
            <a:fld id="{D3E6F73D-5B99-417F-82E5-B90A998CE51F}" type="slidenum">
              <a:rPr lang="en-US" smtClean="0"/>
              <a:t>105</a:t>
            </a:fld>
            <a:endParaRPr lang="en-US" dirty="0"/>
          </a:p>
        </p:txBody>
      </p:sp>
      <p:sp>
        <p:nvSpPr>
          <p:cNvPr id="4" name="Content Placeholder 2">
            <a:extLst>
              <a:ext uri="{FF2B5EF4-FFF2-40B4-BE49-F238E27FC236}">
                <a16:creationId xmlns:a16="http://schemas.microsoft.com/office/drawing/2014/main" id="{7F08236E-E5CB-A24B-AF52-81F103171396}"/>
              </a:ext>
            </a:extLst>
          </p:cNvPr>
          <p:cNvSpPr txBox="1">
            <a:spLocks/>
          </p:cNvSpPr>
          <p:nvPr/>
        </p:nvSpPr>
        <p:spPr>
          <a:xfrm>
            <a:off x="628650" y="1381125"/>
            <a:ext cx="7886700" cy="4652122"/>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“Liars” experience greater cognitive overload</a:t>
            </a:r>
          </a:p>
          <a:p>
            <a:pPr>
              <a:spcBef>
                <a:spcPts val="1200"/>
              </a:spcBef>
            </a:pPr>
            <a:r>
              <a:rPr lang="en-US" dirty="0"/>
              <a:t>Truth tellers can generally provide more detail/information than “liars”</a:t>
            </a:r>
          </a:p>
          <a:p>
            <a:pPr>
              <a:spcBef>
                <a:spcPts val="1200"/>
              </a:spcBef>
            </a:pPr>
            <a:r>
              <a:rPr lang="en-US" dirty="0"/>
              <a:t>“Liars” prepare for questions they anticipate </a:t>
            </a:r>
          </a:p>
          <a:p>
            <a:pPr>
              <a:spcBef>
                <a:spcPts val="1200"/>
              </a:spcBef>
            </a:pPr>
            <a:r>
              <a:rPr lang="en-US" dirty="0"/>
              <a:t>“Liars” develop a relatively fixed narrative that they can provide consistently</a:t>
            </a:r>
          </a:p>
          <a:p>
            <a:pPr>
              <a:spcBef>
                <a:spcPts val="1200"/>
              </a:spcBef>
            </a:pPr>
            <a:r>
              <a:rPr lang="en-US" dirty="0"/>
              <a:t>Interview tactics that leverage differences in cognitive processing and strategy use between “liars” and truth tellers</a:t>
            </a:r>
          </a:p>
          <a:p>
            <a:pPr>
              <a:spcBef>
                <a:spcPts val="1200"/>
              </a:spcBef>
            </a:pPr>
            <a:r>
              <a:rPr lang="en-US" dirty="0"/>
              <a:t>Verbal cues and elicitation of verifiable details are most diagnostic of credibility</a:t>
            </a:r>
            <a:br>
              <a:rPr lang="en-US" sz="1100" dirty="0"/>
            </a:br>
            <a:endParaRPr lang="en-US" sz="2800" dirty="0"/>
          </a:p>
        </p:txBody>
      </p:sp>
      <p:sp>
        <p:nvSpPr>
          <p:cNvPr id="5" name="Rectangle 4">
            <a:extLst>
              <a:ext uri="{FF2B5EF4-FFF2-40B4-BE49-F238E27FC236}">
                <a16:creationId xmlns:a16="http://schemas.microsoft.com/office/drawing/2014/main" id="{EAA5E51E-67DD-438A-9E66-173DA7A271F9}"/>
              </a:ext>
            </a:extLst>
          </p:cNvPr>
          <p:cNvSpPr/>
          <p:nvPr/>
        </p:nvSpPr>
        <p:spPr>
          <a:xfrm>
            <a:off x="628650" y="6033247"/>
            <a:ext cx="7938770" cy="261610"/>
          </a:xfrm>
          <a:prstGeom prst="rect">
            <a:avLst/>
          </a:prstGeom>
        </p:spPr>
        <p:txBody>
          <a:bodyPr wrap="square">
            <a:spAutoFit/>
          </a:bodyPr>
          <a:lstStyle/>
          <a:p>
            <a:r>
              <a:rPr lang="en-US" sz="1100" dirty="0" err="1"/>
              <a:t>Vrij</a:t>
            </a:r>
            <a:r>
              <a:rPr lang="en-US" sz="1100" dirty="0"/>
              <a:t>, A. (2019). Deception and Truth Detection When Analyzing Nonverbal and Verbal Cues. Applied Cognitive Psychology, 33, 160–167.</a:t>
            </a:r>
            <a:endParaRPr lang="en-US" sz="1100" dirty="0">
              <a:effectLst/>
            </a:endParaRPr>
          </a:p>
        </p:txBody>
      </p:sp>
    </p:spTree>
    <p:extLst>
      <p:ext uri="{BB962C8B-B14F-4D97-AF65-F5344CB8AC3E}">
        <p14:creationId xmlns:p14="http://schemas.microsoft.com/office/powerpoint/2010/main" val="1237763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7541-81FB-1C45-9EEB-9F133EC4CF4B}"/>
              </a:ext>
            </a:extLst>
          </p:cNvPr>
          <p:cNvSpPr>
            <a:spLocks noGrp="1"/>
          </p:cNvSpPr>
          <p:nvPr>
            <p:ph type="title"/>
          </p:nvPr>
        </p:nvSpPr>
        <p:spPr/>
        <p:txBody>
          <a:bodyPr/>
          <a:lstStyle/>
          <a:p>
            <a:r>
              <a:rPr lang="en-US" dirty="0"/>
              <a:t>Interview tactics</a:t>
            </a:r>
          </a:p>
        </p:txBody>
      </p:sp>
      <p:sp>
        <p:nvSpPr>
          <p:cNvPr id="3" name="Slide Number Placeholder 2">
            <a:extLst>
              <a:ext uri="{FF2B5EF4-FFF2-40B4-BE49-F238E27FC236}">
                <a16:creationId xmlns:a16="http://schemas.microsoft.com/office/drawing/2014/main" id="{D05D8723-6811-6B44-A93F-E7BA94322068}"/>
              </a:ext>
            </a:extLst>
          </p:cNvPr>
          <p:cNvSpPr>
            <a:spLocks noGrp="1"/>
          </p:cNvSpPr>
          <p:nvPr>
            <p:ph type="sldNum" sz="quarter" idx="12"/>
          </p:nvPr>
        </p:nvSpPr>
        <p:spPr/>
        <p:txBody>
          <a:bodyPr/>
          <a:lstStyle/>
          <a:p>
            <a:fld id="{D3E6F73D-5B99-417F-82E5-B90A998CE51F}" type="slidenum">
              <a:rPr lang="en-US" smtClean="0"/>
              <a:t>106</a:t>
            </a:fld>
            <a:endParaRPr lang="en-US" dirty="0"/>
          </a:p>
        </p:txBody>
      </p:sp>
      <p:sp>
        <p:nvSpPr>
          <p:cNvPr id="4" name="Content Placeholder 2">
            <a:extLst>
              <a:ext uri="{FF2B5EF4-FFF2-40B4-BE49-F238E27FC236}">
                <a16:creationId xmlns:a16="http://schemas.microsoft.com/office/drawing/2014/main" id="{E3120731-0F9B-4B49-898F-A65C47AD6BA6}"/>
              </a:ext>
            </a:extLst>
          </p:cNvPr>
          <p:cNvSpPr txBox="1">
            <a:spLocks/>
          </p:cNvSpPr>
          <p:nvPr/>
        </p:nvSpPr>
        <p:spPr>
          <a:xfrm>
            <a:off x="628650" y="1390650"/>
            <a:ext cx="7886700" cy="4642597"/>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Reverse Chronological Order</a:t>
            </a:r>
          </a:p>
          <a:p>
            <a:pPr>
              <a:lnSpc>
                <a:spcPct val="100000"/>
              </a:lnSpc>
              <a:spcBef>
                <a:spcPts val="1200"/>
              </a:spcBef>
            </a:pPr>
            <a:r>
              <a:rPr lang="en-US" dirty="0"/>
              <a:t>Use of a Model Statement</a:t>
            </a:r>
          </a:p>
          <a:p>
            <a:pPr>
              <a:lnSpc>
                <a:spcPct val="100000"/>
              </a:lnSpc>
              <a:spcBef>
                <a:spcPts val="1200"/>
              </a:spcBef>
            </a:pPr>
            <a:r>
              <a:rPr lang="en-US" dirty="0"/>
              <a:t>Asking unexpected questions</a:t>
            </a:r>
          </a:p>
          <a:p>
            <a:pPr>
              <a:lnSpc>
                <a:spcPct val="100000"/>
              </a:lnSpc>
              <a:spcBef>
                <a:spcPts val="1200"/>
              </a:spcBef>
            </a:pPr>
            <a:r>
              <a:rPr lang="en-US" dirty="0"/>
              <a:t>Asking the individual to recall information in unexpected ways (e.g., sketch)</a:t>
            </a:r>
          </a:p>
          <a:p>
            <a:pPr>
              <a:lnSpc>
                <a:spcPct val="100000"/>
              </a:lnSpc>
              <a:spcBef>
                <a:spcPts val="1200"/>
              </a:spcBef>
            </a:pPr>
            <a:r>
              <a:rPr lang="en-US" dirty="0"/>
              <a:t>Asking interviewees for details that the investigator can check</a:t>
            </a:r>
          </a:p>
          <a:p>
            <a:pPr lvl="1">
              <a:lnSpc>
                <a:spcPct val="100000"/>
              </a:lnSpc>
            </a:pPr>
            <a:r>
              <a:rPr lang="en-US" dirty="0"/>
              <a:t>Truth tellers generally add more “checkable” details</a:t>
            </a:r>
          </a:p>
          <a:p>
            <a:pPr lvl="1">
              <a:lnSpc>
                <a:spcPct val="100000"/>
              </a:lnSpc>
              <a:spcBef>
                <a:spcPts val="0"/>
              </a:spcBef>
            </a:pPr>
            <a:r>
              <a:rPr lang="en-US" dirty="0"/>
              <a:t>Liars provide details that are difficult to verify</a:t>
            </a:r>
          </a:p>
          <a:p>
            <a:pPr>
              <a:lnSpc>
                <a:spcPct val="100000"/>
              </a:lnSpc>
              <a:spcBef>
                <a:spcPts val="1200"/>
              </a:spcBef>
            </a:pPr>
            <a:r>
              <a:rPr lang="en-US" dirty="0"/>
              <a:t>The Funnel</a:t>
            </a:r>
          </a:p>
          <a:p>
            <a:pPr>
              <a:lnSpc>
                <a:spcPct val="100000"/>
              </a:lnSpc>
              <a:buFont typeface="Arial" panose="020B0604020202020204" pitchFamily="34" charset="0"/>
              <a:buChar char="•"/>
            </a:pPr>
            <a:endParaRPr lang="en-US" sz="2800" dirty="0"/>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7376390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E9B6C-818E-894C-912D-CC409E3AA47C}"/>
              </a:ext>
            </a:extLst>
          </p:cNvPr>
          <p:cNvSpPr>
            <a:spLocks noGrp="1"/>
          </p:cNvSpPr>
          <p:nvPr>
            <p:ph type="title"/>
          </p:nvPr>
        </p:nvSpPr>
        <p:spPr/>
        <p:txBody>
          <a:bodyPr/>
          <a:lstStyle/>
          <a:p>
            <a:r>
              <a:rPr lang="en-US" dirty="0"/>
              <a:t>Credibility</a:t>
            </a:r>
          </a:p>
        </p:txBody>
      </p:sp>
      <p:sp>
        <p:nvSpPr>
          <p:cNvPr id="4" name="Content Placeholder 3">
            <a:extLst>
              <a:ext uri="{FF2B5EF4-FFF2-40B4-BE49-F238E27FC236}">
                <a16:creationId xmlns:a16="http://schemas.microsoft.com/office/drawing/2014/main" id="{FEDF94FC-78F1-8845-9CFD-572777700D64}"/>
              </a:ext>
            </a:extLst>
          </p:cNvPr>
          <p:cNvSpPr>
            <a:spLocks noGrp="1"/>
          </p:cNvSpPr>
          <p:nvPr>
            <p:ph sz="half" idx="2"/>
          </p:nvPr>
        </p:nvSpPr>
        <p:spPr>
          <a:xfrm>
            <a:off x="629841" y="1355727"/>
            <a:ext cx="4536047" cy="5000624"/>
          </a:xfrm>
        </p:spPr>
        <p:txBody>
          <a:bodyPr>
            <a:normAutofit fontScale="55000" lnSpcReduction="20000"/>
          </a:bodyPr>
          <a:lstStyle/>
          <a:p>
            <a:pPr marL="0" indent="0">
              <a:buNone/>
            </a:pPr>
            <a:r>
              <a:rPr lang="en-US" sz="4400" b="1" dirty="0"/>
              <a:t>Inherent plausibility</a:t>
            </a:r>
          </a:p>
          <a:p>
            <a:r>
              <a:rPr lang="en-US" sz="4400" dirty="0"/>
              <a:t>“Does this make sense?”</a:t>
            </a:r>
          </a:p>
          <a:p>
            <a:r>
              <a:rPr lang="en-US" sz="4400" dirty="0"/>
              <a:t>Be careful of bias influencing sense of “logical”</a:t>
            </a:r>
          </a:p>
          <a:p>
            <a:pPr marL="0" indent="0">
              <a:buNone/>
            </a:pPr>
            <a:r>
              <a:rPr lang="en-US" sz="4400" b="1" dirty="0"/>
              <a:t>Motive to falsify</a:t>
            </a:r>
          </a:p>
          <a:p>
            <a:r>
              <a:rPr lang="en-US" sz="4400" dirty="0"/>
              <a:t>Do they have a reason to lie?</a:t>
            </a:r>
          </a:p>
          <a:p>
            <a:pPr marL="0" indent="0">
              <a:buNone/>
            </a:pPr>
            <a:r>
              <a:rPr lang="en-US" sz="4400" b="1" dirty="0"/>
              <a:t>Corroboration</a:t>
            </a:r>
          </a:p>
          <a:p>
            <a:r>
              <a:rPr lang="en-US" sz="4400" dirty="0"/>
              <a:t>Aligned testimony and/or physical evidence</a:t>
            </a:r>
          </a:p>
          <a:p>
            <a:pPr marL="0" indent="0">
              <a:buNone/>
            </a:pPr>
            <a:r>
              <a:rPr lang="en-US" sz="4400" b="1" dirty="0"/>
              <a:t>Past record</a:t>
            </a:r>
          </a:p>
          <a:p>
            <a:r>
              <a:rPr lang="en-US" sz="4400" dirty="0"/>
              <a:t>Is there a history of similar behavior?</a:t>
            </a:r>
          </a:p>
          <a:p>
            <a:pPr marL="0" indent="0">
              <a:buNone/>
            </a:pPr>
            <a:r>
              <a:rPr lang="en-US" sz="4400" b="1" dirty="0"/>
              <a:t>Demeanor (use caution!)</a:t>
            </a:r>
          </a:p>
          <a:p>
            <a:r>
              <a:rPr lang="en-US" sz="4400" dirty="0"/>
              <a:t>Do they seem to be lying or telling the truth?</a:t>
            </a:r>
          </a:p>
          <a:p>
            <a:endParaRPr lang="en-US" dirty="0"/>
          </a:p>
        </p:txBody>
      </p:sp>
      <p:sp>
        <p:nvSpPr>
          <p:cNvPr id="7" name="Slide Number Placeholder 6">
            <a:extLst>
              <a:ext uri="{FF2B5EF4-FFF2-40B4-BE49-F238E27FC236}">
                <a16:creationId xmlns:a16="http://schemas.microsoft.com/office/drawing/2014/main" id="{1EBC6899-EBE8-7F4A-A4A2-36568F725314}"/>
              </a:ext>
            </a:extLst>
          </p:cNvPr>
          <p:cNvSpPr>
            <a:spLocks noGrp="1"/>
          </p:cNvSpPr>
          <p:nvPr>
            <p:ph type="sldNum" sz="quarter" idx="12"/>
          </p:nvPr>
        </p:nvSpPr>
        <p:spPr/>
        <p:txBody>
          <a:bodyPr/>
          <a:lstStyle/>
          <a:p>
            <a:fld id="{D3E6F73D-5B99-417F-82E5-B90A998CE51F}" type="slidenum">
              <a:rPr lang="en-US" smtClean="0"/>
              <a:t>107</a:t>
            </a:fld>
            <a:endParaRPr lang="en-US"/>
          </a:p>
        </p:txBody>
      </p:sp>
      <p:sp>
        <p:nvSpPr>
          <p:cNvPr id="8" name="Content Placeholder 7">
            <a:extLst>
              <a:ext uri="{FF2B5EF4-FFF2-40B4-BE49-F238E27FC236}">
                <a16:creationId xmlns:a16="http://schemas.microsoft.com/office/drawing/2014/main" id="{B08193B2-D62A-284B-A573-BA6FF07A879E}"/>
              </a:ext>
            </a:extLst>
          </p:cNvPr>
          <p:cNvSpPr txBox="1">
            <a:spLocks noGrp="1"/>
          </p:cNvSpPr>
          <p:nvPr>
            <p:ph sz="quarter" idx="4"/>
          </p:nvPr>
        </p:nvSpPr>
        <p:spPr>
          <a:xfrm>
            <a:off x="5389701" y="1838395"/>
            <a:ext cx="3041374" cy="40352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marL="0" indent="0" algn="ctr">
              <a:buNone/>
            </a:pPr>
            <a:r>
              <a:rPr lang="en-US" sz="2000" i="1" dirty="0">
                <a:solidFill>
                  <a:schemeClr val="bg1"/>
                </a:solidFill>
                <a:latin typeface="+mj-lt"/>
              </a:rPr>
              <a:t>Enforcement Guidance</a:t>
            </a:r>
            <a:br>
              <a:rPr lang="en-US" sz="2000" i="1" dirty="0">
                <a:solidFill>
                  <a:schemeClr val="bg1"/>
                </a:solidFill>
                <a:latin typeface="+mj-lt"/>
              </a:rPr>
            </a:br>
            <a:r>
              <a:rPr lang="en-US" sz="2000" i="1" dirty="0">
                <a:solidFill>
                  <a:schemeClr val="bg1"/>
                </a:solidFill>
                <a:latin typeface="+mj-lt"/>
              </a:rPr>
              <a:t>on Vicarious Employer Liability for Unlawful Harassment by Supervisors</a:t>
            </a:r>
            <a:r>
              <a:rPr lang="en-US" sz="2000" dirty="0">
                <a:solidFill>
                  <a:schemeClr val="bg1"/>
                </a:solidFill>
                <a:latin typeface="+mj-lt"/>
              </a:rPr>
              <a:t> </a:t>
            </a:r>
          </a:p>
          <a:p>
            <a:pPr marL="0" indent="0" algn="ctr">
              <a:buNone/>
            </a:pPr>
            <a:endParaRPr lang="en-US" sz="2000" dirty="0">
              <a:solidFill>
                <a:schemeClr val="bg1"/>
              </a:solidFill>
              <a:latin typeface="+mj-lt"/>
            </a:endParaRPr>
          </a:p>
          <a:p>
            <a:pPr marL="0" indent="0" algn="ctr">
              <a:buNone/>
            </a:pPr>
            <a:r>
              <a:rPr lang="en-US" sz="2000" dirty="0">
                <a:solidFill>
                  <a:schemeClr val="bg1"/>
                </a:solidFill>
                <a:latin typeface="+mj-lt"/>
              </a:rPr>
              <a:t>EEOC (1999)</a:t>
            </a:r>
          </a:p>
        </p:txBody>
      </p:sp>
    </p:spTree>
    <p:extLst>
      <p:ext uri="{BB962C8B-B14F-4D97-AF65-F5344CB8AC3E}">
        <p14:creationId xmlns:p14="http://schemas.microsoft.com/office/powerpoint/2010/main" val="1038581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49B-DAF5-5D4A-BA5C-E2F8A5CEFFE5}"/>
              </a:ext>
            </a:extLst>
          </p:cNvPr>
          <p:cNvSpPr>
            <a:spLocks noGrp="1"/>
          </p:cNvSpPr>
          <p:nvPr>
            <p:ph type="title"/>
          </p:nvPr>
        </p:nvSpPr>
        <p:spPr/>
        <p:txBody>
          <a:bodyPr/>
          <a:lstStyle/>
          <a:p>
            <a:r>
              <a:rPr lang="en-US" dirty="0"/>
              <a:t>Factors to Consider for Credibility</a:t>
            </a:r>
          </a:p>
        </p:txBody>
      </p:sp>
      <p:sp>
        <p:nvSpPr>
          <p:cNvPr id="4" name="Content Placeholder 3">
            <a:extLst>
              <a:ext uri="{FF2B5EF4-FFF2-40B4-BE49-F238E27FC236}">
                <a16:creationId xmlns:a16="http://schemas.microsoft.com/office/drawing/2014/main" id="{89A47CB5-F1D8-AC49-8BB3-1AC273E5732C}"/>
              </a:ext>
            </a:extLst>
          </p:cNvPr>
          <p:cNvSpPr>
            <a:spLocks noGrp="1"/>
          </p:cNvSpPr>
          <p:nvPr>
            <p:ph sz="half" idx="2"/>
          </p:nvPr>
        </p:nvSpPr>
        <p:spPr>
          <a:xfrm>
            <a:off x="629841" y="1377538"/>
            <a:ext cx="7886699" cy="4678878"/>
          </a:xfrm>
        </p:spPr>
        <p:txBody>
          <a:bodyPr/>
          <a:lstStyle/>
          <a:p>
            <a:pPr marL="0" indent="0">
              <a:buNone/>
            </a:pPr>
            <a:r>
              <a:rPr lang="en-US" sz="2400" b="1" dirty="0"/>
              <a:t>Corroborating Evidence</a:t>
            </a:r>
          </a:p>
          <a:p>
            <a:pPr>
              <a:lnSpc>
                <a:spcPct val="100000"/>
              </a:lnSpc>
            </a:pPr>
            <a:r>
              <a:rPr lang="en-US" sz="2400" dirty="0"/>
              <a:t>Strongest indicator of credibility</a:t>
            </a:r>
            <a:endParaRPr lang="en-US" dirty="0"/>
          </a:p>
          <a:p>
            <a:pPr>
              <a:lnSpc>
                <a:spcPct val="100000"/>
              </a:lnSpc>
              <a:spcBef>
                <a:spcPts val="1200"/>
              </a:spcBef>
            </a:pPr>
            <a:r>
              <a:rPr lang="en-US" sz="2400" dirty="0"/>
              <a:t>Independent, objective authentication</a:t>
            </a:r>
          </a:p>
          <a:p>
            <a:pPr lvl="1">
              <a:spcBef>
                <a:spcPts val="0"/>
              </a:spcBef>
            </a:pPr>
            <a:r>
              <a:rPr lang="en-US" dirty="0"/>
              <a:t>Party says they went to dinner, provides receipt</a:t>
            </a:r>
          </a:p>
          <a:p>
            <a:pPr lvl="1">
              <a:spcBef>
                <a:spcPts val="0"/>
              </a:spcBef>
            </a:pPr>
            <a:r>
              <a:rPr lang="en-US" dirty="0"/>
              <a:t>Party describes text conversation, provides screenshots</a:t>
            </a:r>
            <a:endParaRPr lang="en-US" sz="1200" dirty="0"/>
          </a:p>
          <a:p>
            <a:pPr>
              <a:spcBef>
                <a:spcPts val="1200"/>
              </a:spcBef>
            </a:pPr>
            <a:r>
              <a:rPr lang="en-US" sz="2400" dirty="0"/>
              <a:t>Corroboration of central vs. environmental facts</a:t>
            </a:r>
            <a:endParaRPr lang="en-US" sz="1200" dirty="0"/>
          </a:p>
          <a:p>
            <a:pPr>
              <a:spcBef>
                <a:spcPts val="1200"/>
              </a:spcBef>
            </a:pPr>
            <a:r>
              <a:rPr lang="en-US" sz="2400" dirty="0"/>
              <a:t>Not simply alignment with friendly witnesses</a:t>
            </a:r>
          </a:p>
        </p:txBody>
      </p:sp>
      <p:sp>
        <p:nvSpPr>
          <p:cNvPr id="7" name="Slide Number Placeholder 6">
            <a:extLst>
              <a:ext uri="{FF2B5EF4-FFF2-40B4-BE49-F238E27FC236}">
                <a16:creationId xmlns:a16="http://schemas.microsoft.com/office/drawing/2014/main" id="{07601EA5-FCAE-7D4D-98F3-40F94D3B3DE5}"/>
              </a:ext>
            </a:extLst>
          </p:cNvPr>
          <p:cNvSpPr>
            <a:spLocks noGrp="1"/>
          </p:cNvSpPr>
          <p:nvPr>
            <p:ph type="sldNum" sz="quarter" idx="12"/>
          </p:nvPr>
        </p:nvSpPr>
        <p:spPr/>
        <p:txBody>
          <a:bodyPr/>
          <a:lstStyle/>
          <a:p>
            <a:fld id="{D3E6F73D-5B99-417F-82E5-B90A998CE51F}" type="slidenum">
              <a:rPr lang="en-US" smtClean="0"/>
              <a:t>108</a:t>
            </a:fld>
            <a:endParaRPr lang="en-US"/>
          </a:p>
        </p:txBody>
      </p:sp>
    </p:spTree>
    <p:extLst>
      <p:ext uri="{BB962C8B-B14F-4D97-AF65-F5344CB8AC3E}">
        <p14:creationId xmlns:p14="http://schemas.microsoft.com/office/powerpoint/2010/main" val="23828519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49B-DAF5-5D4A-BA5C-E2F8A5CEFFE5}"/>
              </a:ext>
            </a:extLst>
          </p:cNvPr>
          <p:cNvSpPr>
            <a:spLocks noGrp="1"/>
          </p:cNvSpPr>
          <p:nvPr>
            <p:ph type="title"/>
          </p:nvPr>
        </p:nvSpPr>
        <p:spPr/>
        <p:txBody>
          <a:bodyPr/>
          <a:lstStyle/>
          <a:p>
            <a:r>
              <a:rPr lang="en-US" dirty="0"/>
              <a:t>Factors to Consider for Credibility</a:t>
            </a:r>
          </a:p>
        </p:txBody>
      </p:sp>
      <p:sp>
        <p:nvSpPr>
          <p:cNvPr id="4" name="Content Placeholder 3">
            <a:extLst>
              <a:ext uri="{FF2B5EF4-FFF2-40B4-BE49-F238E27FC236}">
                <a16:creationId xmlns:a16="http://schemas.microsoft.com/office/drawing/2014/main" id="{89A47CB5-F1D8-AC49-8BB3-1AC273E5732C}"/>
              </a:ext>
            </a:extLst>
          </p:cNvPr>
          <p:cNvSpPr>
            <a:spLocks noGrp="1"/>
          </p:cNvSpPr>
          <p:nvPr>
            <p:ph sz="half" idx="2"/>
          </p:nvPr>
        </p:nvSpPr>
        <p:spPr>
          <a:xfrm>
            <a:off x="629841" y="1389413"/>
            <a:ext cx="7886699" cy="4800250"/>
          </a:xfrm>
        </p:spPr>
        <p:txBody>
          <a:bodyPr>
            <a:normAutofit/>
          </a:bodyPr>
          <a:lstStyle/>
          <a:p>
            <a:pPr marL="0" indent="0">
              <a:buNone/>
            </a:pPr>
            <a:r>
              <a:rPr lang="en-US" sz="2400" b="1" dirty="0"/>
              <a:t>Corroborating Evidence (Cont.)</a:t>
            </a:r>
          </a:p>
          <a:p>
            <a:r>
              <a:rPr lang="en-US" sz="2400" dirty="0"/>
              <a:t>Can include contemporaneous witness accounts</a:t>
            </a:r>
          </a:p>
          <a:p>
            <a:pPr lvl="1">
              <a:spcBef>
                <a:spcPts val="0"/>
              </a:spcBef>
            </a:pPr>
            <a:r>
              <a:rPr lang="en-US" dirty="0"/>
              <a:t>More “separate” the witness, greater the credibility boost</a:t>
            </a:r>
            <a:endParaRPr lang="en-US" sz="1200" dirty="0"/>
          </a:p>
          <a:p>
            <a:pPr>
              <a:spcBef>
                <a:spcPts val="1200"/>
              </a:spcBef>
            </a:pPr>
            <a:r>
              <a:rPr lang="en-US" sz="2400" dirty="0"/>
              <a:t>Outcry witnesses</a:t>
            </a:r>
          </a:p>
          <a:p>
            <a:pPr lvl="1">
              <a:spcBef>
                <a:spcPts val="0"/>
              </a:spcBef>
            </a:pPr>
            <a:r>
              <a:rPr lang="en-US" dirty="0"/>
              <a:t>Does what party said then line up with what they say now?</a:t>
            </a:r>
            <a:endParaRPr lang="en-US" sz="1200" dirty="0"/>
          </a:p>
          <a:p>
            <a:pPr>
              <a:spcBef>
                <a:spcPts val="1200"/>
              </a:spcBef>
            </a:pPr>
            <a:r>
              <a:rPr lang="en-US" sz="2400" dirty="0"/>
              <a:t>Pay attention to allegiances</a:t>
            </a:r>
          </a:p>
          <a:p>
            <a:pPr lvl="1"/>
            <a:r>
              <a:rPr lang="en-US" dirty="0"/>
              <a:t>Friends, roommates, teammates, group membership</a:t>
            </a:r>
          </a:p>
          <a:p>
            <a:pPr lvl="1"/>
            <a:r>
              <a:rPr lang="en-US" dirty="0"/>
              <a:t>This can work both directions (e.g., honest roommate)</a:t>
            </a:r>
          </a:p>
        </p:txBody>
      </p:sp>
      <p:sp>
        <p:nvSpPr>
          <p:cNvPr id="7" name="Slide Number Placeholder 6">
            <a:extLst>
              <a:ext uri="{FF2B5EF4-FFF2-40B4-BE49-F238E27FC236}">
                <a16:creationId xmlns:a16="http://schemas.microsoft.com/office/drawing/2014/main" id="{07601EA5-FCAE-7D4D-98F3-40F94D3B3DE5}"/>
              </a:ext>
            </a:extLst>
          </p:cNvPr>
          <p:cNvSpPr>
            <a:spLocks noGrp="1"/>
          </p:cNvSpPr>
          <p:nvPr>
            <p:ph type="sldNum" sz="quarter" idx="12"/>
          </p:nvPr>
        </p:nvSpPr>
        <p:spPr/>
        <p:txBody>
          <a:bodyPr/>
          <a:lstStyle/>
          <a:p>
            <a:fld id="{D3E6F73D-5B99-417F-82E5-B90A998CE51F}" type="slidenum">
              <a:rPr lang="en-US" smtClean="0"/>
              <a:t>109</a:t>
            </a:fld>
            <a:endParaRPr lang="en-US"/>
          </a:p>
        </p:txBody>
      </p:sp>
    </p:spTree>
    <p:extLst>
      <p:ext uri="{BB962C8B-B14F-4D97-AF65-F5344CB8AC3E}">
        <p14:creationId xmlns:p14="http://schemas.microsoft.com/office/powerpoint/2010/main" val="265412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3E33-9164-8A4B-A133-62ECCEF40FB8}"/>
              </a:ext>
            </a:extLst>
          </p:cNvPr>
          <p:cNvSpPr>
            <a:spLocks noGrp="1"/>
          </p:cNvSpPr>
          <p:nvPr>
            <p:ph type="title"/>
          </p:nvPr>
        </p:nvSpPr>
        <p:spPr/>
        <p:txBody>
          <a:bodyPr/>
          <a:lstStyle/>
          <a:p>
            <a:r>
              <a:rPr lang="en-US" dirty="0"/>
              <a:t>Investigation REPORT</a:t>
            </a:r>
          </a:p>
        </p:txBody>
      </p:sp>
      <p:sp>
        <p:nvSpPr>
          <p:cNvPr id="3" name="Content Placeholder 2">
            <a:extLst>
              <a:ext uri="{FF2B5EF4-FFF2-40B4-BE49-F238E27FC236}">
                <a16:creationId xmlns:a16="http://schemas.microsoft.com/office/drawing/2014/main" id="{ECB399BD-D263-1846-AFB6-9C67A8A272CC}"/>
              </a:ext>
            </a:extLst>
          </p:cNvPr>
          <p:cNvSpPr>
            <a:spLocks noGrp="1"/>
          </p:cNvSpPr>
          <p:nvPr>
            <p:ph idx="1"/>
          </p:nvPr>
        </p:nvSpPr>
        <p:spPr>
          <a:xfrm>
            <a:off x="628650" y="1418957"/>
            <a:ext cx="7886700" cy="4805363"/>
          </a:xfrm>
        </p:spPr>
        <p:txBody>
          <a:bodyPr>
            <a:noAutofit/>
          </a:bodyPr>
          <a:lstStyle/>
          <a:p>
            <a:pPr>
              <a:lnSpc>
                <a:spcPct val="150000"/>
              </a:lnSpc>
            </a:pPr>
            <a:r>
              <a:rPr lang="en-US" dirty="0"/>
              <a:t>Regulations mandate creation of an investigation report</a:t>
            </a:r>
          </a:p>
          <a:p>
            <a:pPr lvl="1">
              <a:lnSpc>
                <a:spcPct val="150000"/>
              </a:lnSpc>
            </a:pPr>
            <a:r>
              <a:rPr lang="en-US" dirty="0"/>
              <a:t>Report fairly summarizes all relevant evidence</a:t>
            </a:r>
          </a:p>
          <a:p>
            <a:pPr lvl="1">
              <a:lnSpc>
                <a:spcPct val="150000"/>
              </a:lnSpc>
              <a:spcBef>
                <a:spcPts val="0"/>
              </a:spcBef>
            </a:pPr>
            <a:r>
              <a:rPr lang="en-US" dirty="0"/>
              <a:t>What should go into a report? Hit the G.A.S.</a:t>
            </a:r>
          </a:p>
          <a:p>
            <a:pPr lvl="2">
              <a:lnSpc>
                <a:spcPct val="100000"/>
              </a:lnSpc>
              <a:spcBef>
                <a:spcPts val="0"/>
              </a:spcBef>
            </a:pPr>
            <a:r>
              <a:rPr lang="en-US" b="1" dirty="0"/>
              <a:t>Gather</a:t>
            </a:r>
            <a:r>
              <a:rPr lang="en-US" dirty="0"/>
              <a:t> evidence</a:t>
            </a:r>
            <a:endParaRPr lang="en-US" b="1" dirty="0"/>
          </a:p>
          <a:p>
            <a:pPr lvl="2">
              <a:lnSpc>
                <a:spcPct val="100000"/>
              </a:lnSpc>
              <a:spcBef>
                <a:spcPts val="0"/>
              </a:spcBef>
            </a:pPr>
            <a:r>
              <a:rPr lang="en-US" b="1" dirty="0"/>
              <a:t>Assess </a:t>
            </a:r>
            <a:r>
              <a:rPr lang="en-US" dirty="0"/>
              <a:t>credibility and relevance</a:t>
            </a:r>
            <a:endParaRPr lang="en-US" b="1" dirty="0"/>
          </a:p>
          <a:p>
            <a:pPr lvl="2">
              <a:lnSpc>
                <a:spcPct val="100000"/>
              </a:lnSpc>
              <a:spcBef>
                <a:spcPts val="0"/>
              </a:spcBef>
            </a:pPr>
            <a:r>
              <a:rPr lang="en-US" b="1" dirty="0"/>
              <a:t>Synthesize</a:t>
            </a:r>
            <a:r>
              <a:rPr lang="en-US" dirty="0"/>
              <a:t> areas of dispute/agreement and all questions asked</a:t>
            </a:r>
          </a:p>
        </p:txBody>
      </p:sp>
      <p:sp>
        <p:nvSpPr>
          <p:cNvPr id="4" name="Slide Number Placeholder 3">
            <a:extLst>
              <a:ext uri="{FF2B5EF4-FFF2-40B4-BE49-F238E27FC236}">
                <a16:creationId xmlns:a16="http://schemas.microsoft.com/office/drawing/2014/main" id="{1F38DED3-7C2C-4849-88AB-342992B7BCE5}"/>
              </a:ext>
            </a:extLst>
          </p:cNvPr>
          <p:cNvSpPr>
            <a:spLocks noGrp="1"/>
          </p:cNvSpPr>
          <p:nvPr>
            <p:ph type="sldNum" sz="quarter" idx="12"/>
          </p:nvPr>
        </p:nvSpPr>
        <p:spPr/>
        <p:txBody>
          <a:bodyPr/>
          <a:lstStyle/>
          <a:p>
            <a:fld id="{D3E6F73D-5B99-417F-82E5-B90A998CE51F}" type="slidenum">
              <a:rPr lang="en-US" smtClean="0"/>
              <a:t>11</a:t>
            </a:fld>
            <a:endParaRPr lang="en-US"/>
          </a:p>
        </p:txBody>
      </p:sp>
    </p:spTree>
    <p:extLst>
      <p:ext uri="{BB962C8B-B14F-4D97-AF65-F5344CB8AC3E}">
        <p14:creationId xmlns:p14="http://schemas.microsoft.com/office/powerpoint/2010/main" val="24156422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49B-DAF5-5D4A-BA5C-E2F8A5CEFFE5}"/>
              </a:ext>
            </a:extLst>
          </p:cNvPr>
          <p:cNvSpPr>
            <a:spLocks noGrp="1"/>
          </p:cNvSpPr>
          <p:nvPr>
            <p:ph type="title"/>
          </p:nvPr>
        </p:nvSpPr>
        <p:spPr/>
        <p:txBody>
          <a:bodyPr/>
          <a:lstStyle/>
          <a:p>
            <a:r>
              <a:rPr lang="en-US" dirty="0"/>
              <a:t>Factors to Consider for Credibility</a:t>
            </a:r>
          </a:p>
        </p:txBody>
      </p:sp>
      <p:sp>
        <p:nvSpPr>
          <p:cNvPr id="4" name="Content Placeholder 3">
            <a:extLst>
              <a:ext uri="{FF2B5EF4-FFF2-40B4-BE49-F238E27FC236}">
                <a16:creationId xmlns:a16="http://schemas.microsoft.com/office/drawing/2014/main" id="{89A47CB5-F1D8-AC49-8BB3-1AC273E5732C}"/>
              </a:ext>
            </a:extLst>
          </p:cNvPr>
          <p:cNvSpPr>
            <a:spLocks noGrp="1"/>
          </p:cNvSpPr>
          <p:nvPr>
            <p:ph sz="half" idx="2"/>
          </p:nvPr>
        </p:nvSpPr>
        <p:spPr>
          <a:xfrm>
            <a:off x="629841" y="1401288"/>
            <a:ext cx="7886699" cy="4788375"/>
          </a:xfrm>
        </p:spPr>
        <p:txBody>
          <a:bodyPr>
            <a:normAutofit/>
          </a:bodyPr>
          <a:lstStyle/>
          <a:p>
            <a:pPr marL="0" indent="0">
              <a:buNone/>
            </a:pPr>
            <a:r>
              <a:rPr lang="en-US" sz="2400" b="1" dirty="0"/>
              <a:t>Inherent Plausibility</a:t>
            </a:r>
          </a:p>
          <a:p>
            <a:r>
              <a:rPr lang="en-US" sz="2400" dirty="0"/>
              <a:t>Does what the party described make sense?</a:t>
            </a:r>
          </a:p>
          <a:p>
            <a:pPr lvl="1">
              <a:spcBef>
                <a:spcPts val="0"/>
              </a:spcBef>
            </a:pPr>
            <a:r>
              <a:rPr lang="en-US" dirty="0"/>
              <a:t>Consideration of environmental factors, trauma, relationships</a:t>
            </a:r>
            <a:endParaRPr lang="en-US" sz="1200" dirty="0"/>
          </a:p>
          <a:p>
            <a:pPr>
              <a:spcBef>
                <a:spcPts val="1200"/>
              </a:spcBef>
            </a:pPr>
            <a:r>
              <a:rPr lang="en-US" sz="2400" dirty="0"/>
              <a:t>Is it believable on its face?</a:t>
            </a:r>
            <a:r>
              <a:rPr lang="en-US" sz="1200" dirty="0"/>
              <a:t> </a:t>
            </a:r>
          </a:p>
          <a:p>
            <a:pPr>
              <a:spcBef>
                <a:spcPts val="1200"/>
              </a:spcBef>
            </a:pPr>
            <a:r>
              <a:rPr lang="en-US" sz="2400" dirty="0"/>
              <a:t>“Plausibility” is a function of “likeliness.”</a:t>
            </a:r>
          </a:p>
          <a:p>
            <a:pPr lvl="1"/>
            <a:r>
              <a:rPr lang="en-US" dirty="0"/>
              <a:t>Would a reasonable person in the same scenario do the same things? Why or why not?</a:t>
            </a:r>
          </a:p>
          <a:p>
            <a:pPr lvl="1"/>
            <a:r>
              <a:rPr lang="en-US" dirty="0"/>
              <a:t>Are there more likely alternatives based on the evidence?</a:t>
            </a:r>
          </a:p>
        </p:txBody>
      </p:sp>
      <p:sp>
        <p:nvSpPr>
          <p:cNvPr id="7" name="Slide Number Placeholder 6">
            <a:extLst>
              <a:ext uri="{FF2B5EF4-FFF2-40B4-BE49-F238E27FC236}">
                <a16:creationId xmlns:a16="http://schemas.microsoft.com/office/drawing/2014/main" id="{07601EA5-FCAE-7D4D-98F3-40F94D3B3DE5}"/>
              </a:ext>
            </a:extLst>
          </p:cNvPr>
          <p:cNvSpPr>
            <a:spLocks noGrp="1"/>
          </p:cNvSpPr>
          <p:nvPr>
            <p:ph type="sldNum" sz="quarter" idx="12"/>
          </p:nvPr>
        </p:nvSpPr>
        <p:spPr/>
        <p:txBody>
          <a:bodyPr/>
          <a:lstStyle/>
          <a:p>
            <a:fld id="{D3E6F73D-5B99-417F-82E5-B90A998CE51F}" type="slidenum">
              <a:rPr lang="en-US" smtClean="0"/>
              <a:t>110</a:t>
            </a:fld>
            <a:endParaRPr lang="en-US"/>
          </a:p>
        </p:txBody>
      </p:sp>
    </p:spTree>
    <p:extLst>
      <p:ext uri="{BB962C8B-B14F-4D97-AF65-F5344CB8AC3E}">
        <p14:creationId xmlns:p14="http://schemas.microsoft.com/office/powerpoint/2010/main" val="6969604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49B-DAF5-5D4A-BA5C-E2F8A5CEFFE5}"/>
              </a:ext>
            </a:extLst>
          </p:cNvPr>
          <p:cNvSpPr>
            <a:spLocks noGrp="1"/>
          </p:cNvSpPr>
          <p:nvPr>
            <p:ph type="title"/>
          </p:nvPr>
        </p:nvSpPr>
        <p:spPr/>
        <p:txBody>
          <a:bodyPr/>
          <a:lstStyle/>
          <a:p>
            <a:r>
              <a:rPr lang="en-US" dirty="0"/>
              <a:t>Factors to Consider for Credibility</a:t>
            </a:r>
          </a:p>
        </p:txBody>
      </p:sp>
      <p:sp>
        <p:nvSpPr>
          <p:cNvPr id="4" name="Content Placeholder 3">
            <a:extLst>
              <a:ext uri="{FF2B5EF4-FFF2-40B4-BE49-F238E27FC236}">
                <a16:creationId xmlns:a16="http://schemas.microsoft.com/office/drawing/2014/main" id="{89A47CB5-F1D8-AC49-8BB3-1AC273E5732C}"/>
              </a:ext>
            </a:extLst>
          </p:cNvPr>
          <p:cNvSpPr>
            <a:spLocks noGrp="1"/>
          </p:cNvSpPr>
          <p:nvPr>
            <p:ph sz="half" idx="2"/>
          </p:nvPr>
        </p:nvSpPr>
        <p:spPr>
          <a:xfrm>
            <a:off x="629841" y="1377538"/>
            <a:ext cx="7886699" cy="4812125"/>
          </a:xfrm>
        </p:spPr>
        <p:txBody>
          <a:bodyPr>
            <a:normAutofit/>
          </a:bodyPr>
          <a:lstStyle/>
          <a:p>
            <a:pPr marL="0" indent="0">
              <a:buNone/>
            </a:pPr>
            <a:r>
              <a:rPr lang="en-US" sz="2400" b="1" dirty="0"/>
              <a:t>Inherent Plausibility (Cont.)</a:t>
            </a:r>
          </a:p>
          <a:p>
            <a:r>
              <a:rPr lang="en-US" sz="2400" dirty="0"/>
              <a:t>Is the party’s statement consistent with the evidence?</a:t>
            </a:r>
            <a:endParaRPr lang="en-US" sz="1200" dirty="0"/>
          </a:p>
          <a:p>
            <a:pPr>
              <a:spcBef>
                <a:spcPts val="1200"/>
              </a:spcBef>
            </a:pPr>
            <a:r>
              <a:rPr lang="en-US" sz="2400" dirty="0"/>
              <a:t>Is their physical location or proximity reasonable?</a:t>
            </a:r>
          </a:p>
          <a:p>
            <a:pPr lvl="1"/>
            <a:r>
              <a:rPr lang="en-US" dirty="0"/>
              <a:t>Could they have heard what they said they heard?</a:t>
            </a:r>
          </a:p>
          <a:p>
            <a:pPr lvl="1"/>
            <a:r>
              <a:rPr lang="en-US" dirty="0"/>
              <a:t>Were there other impediments? (e.g., darkness, obstructions)</a:t>
            </a:r>
            <a:endParaRPr lang="en-US" sz="1200" dirty="0"/>
          </a:p>
          <a:p>
            <a:pPr>
              <a:spcBef>
                <a:spcPts val="1200"/>
              </a:spcBef>
            </a:pPr>
            <a:r>
              <a:rPr lang="en-US" sz="2400" dirty="0"/>
              <a:t>How good is their memory?</a:t>
            </a:r>
          </a:p>
          <a:p>
            <a:pPr lvl="1"/>
            <a:r>
              <a:rPr lang="en-US" dirty="0"/>
              <a:t>Temporal proximity based on age of allegations</a:t>
            </a:r>
          </a:p>
          <a:p>
            <a:pPr lvl="1"/>
            <a:r>
              <a:rPr lang="en-US" dirty="0"/>
              <a:t>“I think,” “I’m pretty sure,” “It would make sense”</a:t>
            </a:r>
          </a:p>
        </p:txBody>
      </p:sp>
      <p:sp>
        <p:nvSpPr>
          <p:cNvPr id="7" name="Slide Number Placeholder 6">
            <a:extLst>
              <a:ext uri="{FF2B5EF4-FFF2-40B4-BE49-F238E27FC236}">
                <a16:creationId xmlns:a16="http://schemas.microsoft.com/office/drawing/2014/main" id="{07601EA5-FCAE-7D4D-98F3-40F94D3B3DE5}"/>
              </a:ext>
            </a:extLst>
          </p:cNvPr>
          <p:cNvSpPr>
            <a:spLocks noGrp="1"/>
          </p:cNvSpPr>
          <p:nvPr>
            <p:ph type="sldNum" sz="quarter" idx="12"/>
          </p:nvPr>
        </p:nvSpPr>
        <p:spPr/>
        <p:txBody>
          <a:bodyPr/>
          <a:lstStyle/>
          <a:p>
            <a:fld id="{D3E6F73D-5B99-417F-82E5-B90A998CE51F}" type="slidenum">
              <a:rPr lang="en-US" smtClean="0"/>
              <a:t>111</a:t>
            </a:fld>
            <a:endParaRPr lang="en-US"/>
          </a:p>
        </p:txBody>
      </p:sp>
    </p:spTree>
    <p:extLst>
      <p:ext uri="{BB962C8B-B14F-4D97-AF65-F5344CB8AC3E}">
        <p14:creationId xmlns:p14="http://schemas.microsoft.com/office/powerpoint/2010/main" val="24054244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D153-B89A-D049-ABDF-1E48F857878B}"/>
              </a:ext>
            </a:extLst>
          </p:cNvPr>
          <p:cNvSpPr>
            <a:spLocks noGrp="1"/>
          </p:cNvSpPr>
          <p:nvPr>
            <p:ph type="title"/>
          </p:nvPr>
        </p:nvSpPr>
        <p:spPr/>
        <p:txBody>
          <a:bodyPr/>
          <a:lstStyle/>
          <a:p>
            <a:r>
              <a:rPr lang="en-US" dirty="0"/>
              <a:t>Triangulating credibility</a:t>
            </a:r>
          </a:p>
        </p:txBody>
      </p:sp>
      <p:sp>
        <p:nvSpPr>
          <p:cNvPr id="3" name="Slide Number Placeholder 2">
            <a:extLst>
              <a:ext uri="{FF2B5EF4-FFF2-40B4-BE49-F238E27FC236}">
                <a16:creationId xmlns:a16="http://schemas.microsoft.com/office/drawing/2014/main" id="{02544865-A30F-814E-BDE8-5D7EC2485C3C}"/>
              </a:ext>
            </a:extLst>
          </p:cNvPr>
          <p:cNvSpPr>
            <a:spLocks noGrp="1"/>
          </p:cNvSpPr>
          <p:nvPr>
            <p:ph type="sldNum" sz="quarter" idx="12"/>
          </p:nvPr>
        </p:nvSpPr>
        <p:spPr/>
        <p:txBody>
          <a:bodyPr/>
          <a:lstStyle/>
          <a:p>
            <a:fld id="{D3E6F73D-5B99-417F-82E5-B90A998CE51F}" type="slidenum">
              <a:rPr lang="en-US" smtClean="0"/>
              <a:t>112</a:t>
            </a:fld>
            <a:endParaRPr lang="en-US" dirty="0"/>
          </a:p>
        </p:txBody>
      </p:sp>
      <p:sp>
        <p:nvSpPr>
          <p:cNvPr id="4" name="Content Placeholder 4">
            <a:extLst>
              <a:ext uri="{FF2B5EF4-FFF2-40B4-BE49-F238E27FC236}">
                <a16:creationId xmlns:a16="http://schemas.microsoft.com/office/drawing/2014/main" id="{A6BC2DA1-D14D-114B-9BEE-1342437508AE}"/>
              </a:ext>
            </a:extLst>
          </p:cNvPr>
          <p:cNvSpPr txBox="1">
            <a:spLocks/>
          </p:cNvSpPr>
          <p:nvPr/>
        </p:nvSpPr>
        <p:spPr>
          <a:xfrm>
            <a:off x="628650" y="1377538"/>
            <a:ext cx="7886700" cy="5047976"/>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altLang="ja-JP" dirty="0"/>
              <a:t>One of the least used and least understood methods of assessing credibility is the triangulation method, which is rooted in abductive reasoning. </a:t>
            </a:r>
          </a:p>
          <a:p>
            <a:pPr>
              <a:lnSpc>
                <a:spcPct val="100000"/>
              </a:lnSpc>
              <a:spcBef>
                <a:spcPts val="1200"/>
              </a:spcBef>
            </a:pPr>
            <a:r>
              <a:rPr lang="en-US" altLang="ja-JP" dirty="0"/>
              <a:t>Analysis of credibility often ignores this approach because it is less dispositive than corroboration, but it can still be enough to meet the standard of proof. </a:t>
            </a:r>
          </a:p>
          <a:p>
            <a:pPr>
              <a:lnSpc>
                <a:spcPct val="100000"/>
              </a:lnSpc>
              <a:spcBef>
                <a:spcPts val="1200"/>
              </a:spcBef>
            </a:pPr>
            <a:r>
              <a:rPr lang="en-US" altLang="ja-JP" dirty="0"/>
              <a:t>Triangulation is simply being faced with two plausible explanations (B &amp; C) and deciding which is the more plausible (likely) based on the fact that you know A &amp; D to be true.</a:t>
            </a:r>
          </a:p>
          <a:p>
            <a:pPr>
              <a:lnSpc>
                <a:spcPct val="100000"/>
              </a:lnSpc>
              <a:spcBef>
                <a:spcPts val="1200"/>
              </a:spcBef>
            </a:pPr>
            <a:r>
              <a:rPr lang="en-US" altLang="ja-JP" dirty="0"/>
              <a:t>Based on what you know about A &amp; D, B is more likely than C. </a:t>
            </a:r>
          </a:p>
        </p:txBody>
      </p:sp>
    </p:spTree>
    <p:extLst>
      <p:ext uri="{BB962C8B-B14F-4D97-AF65-F5344CB8AC3E}">
        <p14:creationId xmlns:p14="http://schemas.microsoft.com/office/powerpoint/2010/main" val="10080895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C64-CFA8-574F-AFCA-CA5D7BF45320}"/>
              </a:ext>
            </a:extLst>
          </p:cNvPr>
          <p:cNvSpPr>
            <a:spLocks noGrp="1"/>
          </p:cNvSpPr>
          <p:nvPr>
            <p:ph type="title"/>
          </p:nvPr>
        </p:nvSpPr>
        <p:spPr/>
        <p:txBody>
          <a:bodyPr/>
          <a:lstStyle/>
          <a:p>
            <a:r>
              <a:rPr lang="en-US" dirty="0"/>
              <a:t>Triangulating credibility</a:t>
            </a:r>
          </a:p>
        </p:txBody>
      </p:sp>
      <p:sp>
        <p:nvSpPr>
          <p:cNvPr id="3" name="Slide Number Placeholder 2">
            <a:extLst>
              <a:ext uri="{FF2B5EF4-FFF2-40B4-BE49-F238E27FC236}">
                <a16:creationId xmlns:a16="http://schemas.microsoft.com/office/drawing/2014/main" id="{87D05F2A-BE29-644B-9CFB-777D3FD9CCDB}"/>
              </a:ext>
            </a:extLst>
          </p:cNvPr>
          <p:cNvSpPr>
            <a:spLocks noGrp="1"/>
          </p:cNvSpPr>
          <p:nvPr>
            <p:ph type="sldNum" sz="quarter" idx="12"/>
          </p:nvPr>
        </p:nvSpPr>
        <p:spPr/>
        <p:txBody>
          <a:bodyPr/>
          <a:lstStyle/>
          <a:p>
            <a:fld id="{D3E6F73D-5B99-417F-82E5-B90A998CE51F}" type="slidenum">
              <a:rPr lang="en-US" smtClean="0"/>
              <a:t>113</a:t>
            </a:fld>
            <a:endParaRPr lang="en-US" dirty="0"/>
          </a:p>
        </p:txBody>
      </p:sp>
      <p:sp>
        <p:nvSpPr>
          <p:cNvPr id="4" name="Content Placeholder 4">
            <a:extLst>
              <a:ext uri="{FF2B5EF4-FFF2-40B4-BE49-F238E27FC236}">
                <a16:creationId xmlns:a16="http://schemas.microsoft.com/office/drawing/2014/main" id="{7D30CDB4-6D4E-5D45-86E3-73302CF4BBA8}"/>
              </a:ext>
            </a:extLst>
          </p:cNvPr>
          <p:cNvSpPr txBox="1">
            <a:spLocks/>
          </p:cNvSpPr>
          <p:nvPr/>
        </p:nvSpPr>
        <p:spPr>
          <a:xfrm>
            <a:off x="628650" y="1377538"/>
            <a:ext cx="7886700" cy="5047976"/>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altLang="ja-JP" dirty="0"/>
              <a:t>It’s called triangulation because ABC forms a more coherent triangle than ABD, based on knowing all four data points. It’s more of a stretch to draw the line from A-to-D than A-to-C.</a:t>
            </a:r>
          </a:p>
          <a:p>
            <a:pPr>
              <a:lnSpc>
                <a:spcPct val="100000"/>
              </a:lnSpc>
              <a:spcBef>
                <a:spcPts val="1200"/>
              </a:spcBef>
            </a:pPr>
            <a:r>
              <a:rPr lang="en-US" altLang="ja-JP" dirty="0"/>
              <a:t>Triangulation is more helpful when the standard of proof is preponderance, as opposed to clear and convincing evidence. </a:t>
            </a:r>
          </a:p>
          <a:p>
            <a:pPr>
              <a:lnSpc>
                <a:spcPct val="100000"/>
              </a:lnSpc>
              <a:spcBef>
                <a:spcPts val="1200"/>
              </a:spcBef>
            </a:pPr>
            <a:r>
              <a:rPr lang="en-US" altLang="ja-JP" dirty="0"/>
              <a:t>Triangulation is the formal way of processing what leads you to determine why something is inherently plausible. </a:t>
            </a:r>
          </a:p>
          <a:p>
            <a:pPr>
              <a:lnSpc>
                <a:spcPct val="100000"/>
              </a:lnSpc>
              <a:spcBef>
                <a:spcPts val="1200"/>
              </a:spcBef>
            </a:pPr>
            <a:r>
              <a:rPr lang="en-US" altLang="ja-JP" dirty="0"/>
              <a:t>When you determine inherent plausibility, it is because you are comparing, and deciding that B is more likely than C as an explanation or a fact to have occurred. </a:t>
            </a:r>
          </a:p>
        </p:txBody>
      </p:sp>
    </p:spTree>
    <p:extLst>
      <p:ext uri="{BB962C8B-B14F-4D97-AF65-F5344CB8AC3E}">
        <p14:creationId xmlns:p14="http://schemas.microsoft.com/office/powerpoint/2010/main" val="39502044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49B-DAF5-5D4A-BA5C-E2F8A5CEFFE5}"/>
              </a:ext>
            </a:extLst>
          </p:cNvPr>
          <p:cNvSpPr>
            <a:spLocks noGrp="1"/>
          </p:cNvSpPr>
          <p:nvPr>
            <p:ph type="title"/>
          </p:nvPr>
        </p:nvSpPr>
        <p:spPr/>
        <p:txBody>
          <a:bodyPr/>
          <a:lstStyle/>
          <a:p>
            <a:r>
              <a:rPr lang="en-US" dirty="0"/>
              <a:t>Factors to Consider for Credibility</a:t>
            </a:r>
          </a:p>
        </p:txBody>
      </p:sp>
      <p:sp>
        <p:nvSpPr>
          <p:cNvPr id="4" name="Content Placeholder 3">
            <a:extLst>
              <a:ext uri="{FF2B5EF4-FFF2-40B4-BE49-F238E27FC236}">
                <a16:creationId xmlns:a16="http://schemas.microsoft.com/office/drawing/2014/main" id="{89A47CB5-F1D8-AC49-8BB3-1AC273E5732C}"/>
              </a:ext>
            </a:extLst>
          </p:cNvPr>
          <p:cNvSpPr>
            <a:spLocks noGrp="1"/>
          </p:cNvSpPr>
          <p:nvPr>
            <p:ph sz="half" idx="2"/>
          </p:nvPr>
        </p:nvSpPr>
        <p:spPr>
          <a:xfrm>
            <a:off x="629841" y="1377538"/>
            <a:ext cx="7886699" cy="4812125"/>
          </a:xfrm>
        </p:spPr>
        <p:txBody>
          <a:bodyPr>
            <a:normAutofit/>
          </a:bodyPr>
          <a:lstStyle/>
          <a:p>
            <a:pPr marL="0" indent="0">
              <a:buNone/>
            </a:pPr>
            <a:r>
              <a:rPr lang="en-US" sz="2400" b="1" dirty="0"/>
              <a:t>Motive to Falsify</a:t>
            </a:r>
          </a:p>
          <a:p>
            <a:r>
              <a:rPr lang="en-US" sz="2400" dirty="0"/>
              <a:t>Does the party have a reason to lie?</a:t>
            </a:r>
            <a:endParaRPr lang="en-US" sz="1200" dirty="0"/>
          </a:p>
          <a:p>
            <a:pPr>
              <a:spcBef>
                <a:spcPts val="1200"/>
              </a:spcBef>
            </a:pPr>
            <a:r>
              <a:rPr lang="en-US" sz="2400" dirty="0"/>
              <a:t>What’s at stake if the allegations are true?</a:t>
            </a:r>
          </a:p>
          <a:p>
            <a:pPr lvl="1"/>
            <a:r>
              <a:rPr lang="en-US" dirty="0"/>
              <a:t>Think academic or career implications</a:t>
            </a:r>
          </a:p>
          <a:p>
            <a:pPr lvl="1"/>
            <a:r>
              <a:rPr lang="en-US" dirty="0"/>
              <a:t>Also personal or relationship consequences</a:t>
            </a:r>
            <a:endParaRPr lang="en-US" sz="1200" dirty="0"/>
          </a:p>
          <a:p>
            <a:pPr>
              <a:spcBef>
                <a:spcPts val="1200"/>
              </a:spcBef>
            </a:pPr>
            <a:r>
              <a:rPr lang="en-US" sz="2400" dirty="0"/>
              <a:t>What if the allegations are false?</a:t>
            </a:r>
          </a:p>
          <a:p>
            <a:pPr lvl="1"/>
            <a:r>
              <a:rPr lang="en-US" dirty="0"/>
              <a:t>Other pressures on the Complainant – failing grades, dramatic changes in social/personal life, other academic implications</a:t>
            </a:r>
          </a:p>
          <a:p>
            <a:pPr>
              <a:spcBef>
                <a:spcPts val="1200"/>
              </a:spcBef>
            </a:pPr>
            <a:r>
              <a:rPr lang="en-US" dirty="0"/>
              <a:t>Reliance on written document during testimony</a:t>
            </a:r>
          </a:p>
        </p:txBody>
      </p:sp>
      <p:sp>
        <p:nvSpPr>
          <p:cNvPr id="7" name="Slide Number Placeholder 6">
            <a:extLst>
              <a:ext uri="{FF2B5EF4-FFF2-40B4-BE49-F238E27FC236}">
                <a16:creationId xmlns:a16="http://schemas.microsoft.com/office/drawing/2014/main" id="{07601EA5-FCAE-7D4D-98F3-40F94D3B3DE5}"/>
              </a:ext>
            </a:extLst>
          </p:cNvPr>
          <p:cNvSpPr>
            <a:spLocks noGrp="1"/>
          </p:cNvSpPr>
          <p:nvPr>
            <p:ph type="sldNum" sz="quarter" idx="12"/>
          </p:nvPr>
        </p:nvSpPr>
        <p:spPr/>
        <p:txBody>
          <a:bodyPr/>
          <a:lstStyle/>
          <a:p>
            <a:fld id="{D3E6F73D-5B99-417F-82E5-B90A998CE51F}" type="slidenum">
              <a:rPr lang="en-US" smtClean="0"/>
              <a:t>114</a:t>
            </a:fld>
            <a:endParaRPr lang="en-US"/>
          </a:p>
        </p:txBody>
      </p:sp>
    </p:spTree>
    <p:extLst>
      <p:ext uri="{BB962C8B-B14F-4D97-AF65-F5344CB8AC3E}">
        <p14:creationId xmlns:p14="http://schemas.microsoft.com/office/powerpoint/2010/main" val="42831037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49B-DAF5-5D4A-BA5C-E2F8A5CEFFE5}"/>
              </a:ext>
            </a:extLst>
          </p:cNvPr>
          <p:cNvSpPr>
            <a:spLocks noGrp="1"/>
          </p:cNvSpPr>
          <p:nvPr>
            <p:ph type="title"/>
          </p:nvPr>
        </p:nvSpPr>
        <p:spPr/>
        <p:txBody>
          <a:bodyPr/>
          <a:lstStyle/>
          <a:p>
            <a:r>
              <a:rPr lang="en-US" dirty="0"/>
              <a:t>Factors to Consider for Credibility</a:t>
            </a:r>
          </a:p>
        </p:txBody>
      </p:sp>
      <p:sp>
        <p:nvSpPr>
          <p:cNvPr id="4" name="Content Placeholder 3">
            <a:extLst>
              <a:ext uri="{FF2B5EF4-FFF2-40B4-BE49-F238E27FC236}">
                <a16:creationId xmlns:a16="http://schemas.microsoft.com/office/drawing/2014/main" id="{89A47CB5-F1D8-AC49-8BB3-1AC273E5732C}"/>
              </a:ext>
            </a:extLst>
          </p:cNvPr>
          <p:cNvSpPr>
            <a:spLocks noGrp="1"/>
          </p:cNvSpPr>
          <p:nvPr>
            <p:ph sz="half" idx="2"/>
          </p:nvPr>
        </p:nvSpPr>
        <p:spPr>
          <a:xfrm>
            <a:off x="629841" y="1365662"/>
            <a:ext cx="7886699" cy="4824001"/>
          </a:xfrm>
        </p:spPr>
        <p:txBody>
          <a:bodyPr>
            <a:normAutofit/>
          </a:bodyPr>
          <a:lstStyle/>
          <a:p>
            <a:pPr marL="0" indent="0">
              <a:buNone/>
            </a:pPr>
            <a:r>
              <a:rPr lang="en-US" sz="2400" b="1" dirty="0"/>
              <a:t>Prior Record</a:t>
            </a:r>
          </a:p>
          <a:p>
            <a:r>
              <a:rPr lang="en-US" sz="2400" dirty="0"/>
              <a:t>Is there evidence or records of past misconduct?</a:t>
            </a:r>
            <a:endParaRPr lang="en-US" dirty="0"/>
          </a:p>
          <a:p>
            <a:pPr>
              <a:spcBef>
                <a:spcPts val="1200"/>
              </a:spcBef>
            </a:pPr>
            <a:r>
              <a:rPr lang="en-US" sz="2400" dirty="0"/>
              <a:t>Are there determinations of responsibility for substantially similar misconduct?</a:t>
            </a:r>
          </a:p>
          <a:p>
            <a:pPr>
              <a:spcBef>
                <a:spcPts val="1200"/>
              </a:spcBef>
            </a:pPr>
            <a:r>
              <a:rPr lang="en-US" sz="2400" dirty="0"/>
              <a:t>Check record for past allegations</a:t>
            </a:r>
          </a:p>
          <a:p>
            <a:pPr lvl="1">
              <a:spcBef>
                <a:spcPts val="0"/>
              </a:spcBef>
            </a:pPr>
            <a:r>
              <a:rPr lang="en-US" dirty="0"/>
              <a:t>Even if found “not responsible,” may evidence pattern or proclivity</a:t>
            </a:r>
            <a:endParaRPr lang="en-US" sz="1200" dirty="0"/>
          </a:p>
          <a:p>
            <a:pPr>
              <a:spcBef>
                <a:spcPts val="1200"/>
              </a:spcBef>
            </a:pPr>
            <a:r>
              <a:rPr lang="en-US" sz="2400" dirty="0"/>
              <a:t>Written/verbal statements, pre-existing relationship</a:t>
            </a:r>
            <a:endParaRPr lang="en-US" sz="1200" dirty="0"/>
          </a:p>
          <a:p>
            <a:pPr>
              <a:spcBef>
                <a:spcPts val="1200"/>
              </a:spcBef>
            </a:pPr>
            <a:r>
              <a:rPr lang="en-US" sz="2400" dirty="0"/>
              <a:t>Use caution; past violations do not mean current violations</a:t>
            </a:r>
          </a:p>
        </p:txBody>
      </p:sp>
      <p:sp>
        <p:nvSpPr>
          <p:cNvPr id="7" name="Slide Number Placeholder 6">
            <a:extLst>
              <a:ext uri="{FF2B5EF4-FFF2-40B4-BE49-F238E27FC236}">
                <a16:creationId xmlns:a16="http://schemas.microsoft.com/office/drawing/2014/main" id="{07601EA5-FCAE-7D4D-98F3-40F94D3B3DE5}"/>
              </a:ext>
            </a:extLst>
          </p:cNvPr>
          <p:cNvSpPr>
            <a:spLocks noGrp="1"/>
          </p:cNvSpPr>
          <p:nvPr>
            <p:ph type="sldNum" sz="quarter" idx="12"/>
          </p:nvPr>
        </p:nvSpPr>
        <p:spPr/>
        <p:txBody>
          <a:bodyPr/>
          <a:lstStyle/>
          <a:p>
            <a:fld id="{D3E6F73D-5B99-417F-82E5-B90A998CE51F}" type="slidenum">
              <a:rPr lang="en-US" smtClean="0"/>
              <a:t>115</a:t>
            </a:fld>
            <a:endParaRPr lang="en-US"/>
          </a:p>
        </p:txBody>
      </p:sp>
    </p:spTree>
    <p:extLst>
      <p:ext uri="{BB962C8B-B14F-4D97-AF65-F5344CB8AC3E}">
        <p14:creationId xmlns:p14="http://schemas.microsoft.com/office/powerpoint/2010/main" val="1747422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A49B-DAF5-5D4A-BA5C-E2F8A5CEFFE5}"/>
              </a:ext>
            </a:extLst>
          </p:cNvPr>
          <p:cNvSpPr>
            <a:spLocks noGrp="1"/>
          </p:cNvSpPr>
          <p:nvPr>
            <p:ph type="title"/>
          </p:nvPr>
        </p:nvSpPr>
        <p:spPr/>
        <p:txBody>
          <a:bodyPr/>
          <a:lstStyle/>
          <a:p>
            <a:r>
              <a:rPr lang="en-US" dirty="0"/>
              <a:t>Factors to Consider for Credibility</a:t>
            </a:r>
          </a:p>
        </p:txBody>
      </p:sp>
      <p:sp>
        <p:nvSpPr>
          <p:cNvPr id="4" name="Content Placeholder 3">
            <a:extLst>
              <a:ext uri="{FF2B5EF4-FFF2-40B4-BE49-F238E27FC236}">
                <a16:creationId xmlns:a16="http://schemas.microsoft.com/office/drawing/2014/main" id="{89A47CB5-F1D8-AC49-8BB3-1AC273E5732C}"/>
              </a:ext>
            </a:extLst>
          </p:cNvPr>
          <p:cNvSpPr>
            <a:spLocks noGrp="1"/>
          </p:cNvSpPr>
          <p:nvPr>
            <p:ph sz="half" idx="2"/>
          </p:nvPr>
        </p:nvSpPr>
        <p:spPr>
          <a:xfrm>
            <a:off x="629841" y="1365662"/>
            <a:ext cx="7886699" cy="4824001"/>
          </a:xfrm>
        </p:spPr>
        <p:txBody>
          <a:bodyPr>
            <a:normAutofit/>
          </a:bodyPr>
          <a:lstStyle/>
          <a:p>
            <a:pPr marL="0" indent="0">
              <a:buNone/>
            </a:pPr>
            <a:r>
              <a:rPr lang="en-US" sz="2400" b="1" dirty="0"/>
              <a:t>Demeanor</a:t>
            </a:r>
          </a:p>
          <a:p>
            <a:r>
              <a:rPr lang="en-US" sz="2400" dirty="0"/>
              <a:t>BE VERY CAREFUL</a:t>
            </a:r>
          </a:p>
          <a:p>
            <a:pPr lvl="1"/>
            <a:r>
              <a:rPr lang="en-US" dirty="0"/>
              <a:t>Humans are excellent at picking up non-verbal cues</a:t>
            </a:r>
          </a:p>
          <a:p>
            <a:pPr lvl="1"/>
            <a:r>
              <a:rPr lang="en-US" dirty="0"/>
              <a:t>Humans are terrible at spotting liars</a:t>
            </a:r>
            <a:r>
              <a:rPr lang="en-US" sz="1200" dirty="0"/>
              <a:t> </a:t>
            </a:r>
          </a:p>
          <a:p>
            <a:pPr>
              <a:spcBef>
                <a:spcPts val="1200"/>
              </a:spcBef>
            </a:pPr>
            <a:r>
              <a:rPr lang="en-US" sz="2400" dirty="0"/>
              <a:t>Is the party uncomfortable, uncooperative, resistant?</a:t>
            </a:r>
            <a:r>
              <a:rPr lang="en-US" sz="1200" dirty="0"/>
              <a:t> </a:t>
            </a:r>
          </a:p>
          <a:p>
            <a:pPr>
              <a:spcBef>
                <a:spcPts val="1200"/>
              </a:spcBef>
            </a:pPr>
            <a:r>
              <a:rPr lang="en-US" sz="2400" dirty="0"/>
              <a:t>Certain lines of questioning – agitated, argumentative</a:t>
            </a:r>
            <a:endParaRPr lang="en-US" dirty="0"/>
          </a:p>
          <a:p>
            <a:pPr>
              <a:spcBef>
                <a:spcPts val="1200"/>
              </a:spcBef>
            </a:pPr>
            <a:r>
              <a:rPr lang="en-US" sz="2400" dirty="0"/>
              <a:t>Look for indications of discomfort or resistance</a:t>
            </a:r>
            <a:r>
              <a:rPr lang="en-US" sz="1200" dirty="0"/>
              <a:t> </a:t>
            </a:r>
          </a:p>
          <a:p>
            <a:pPr>
              <a:spcBef>
                <a:spcPts val="1200"/>
              </a:spcBef>
            </a:pPr>
            <a:r>
              <a:rPr lang="en-US" sz="2400" dirty="0"/>
              <a:t>Make a note to dive deeper, discover source</a:t>
            </a:r>
          </a:p>
        </p:txBody>
      </p:sp>
      <p:sp>
        <p:nvSpPr>
          <p:cNvPr id="7" name="Slide Number Placeholder 6">
            <a:extLst>
              <a:ext uri="{FF2B5EF4-FFF2-40B4-BE49-F238E27FC236}">
                <a16:creationId xmlns:a16="http://schemas.microsoft.com/office/drawing/2014/main" id="{07601EA5-FCAE-7D4D-98F3-40F94D3B3DE5}"/>
              </a:ext>
            </a:extLst>
          </p:cNvPr>
          <p:cNvSpPr>
            <a:spLocks noGrp="1"/>
          </p:cNvSpPr>
          <p:nvPr>
            <p:ph type="sldNum" sz="quarter" idx="12"/>
          </p:nvPr>
        </p:nvSpPr>
        <p:spPr/>
        <p:txBody>
          <a:bodyPr/>
          <a:lstStyle/>
          <a:p>
            <a:fld id="{D3E6F73D-5B99-417F-82E5-B90A998CE51F}" type="slidenum">
              <a:rPr lang="en-US" smtClean="0"/>
              <a:t>116</a:t>
            </a:fld>
            <a:endParaRPr lang="en-US"/>
          </a:p>
        </p:txBody>
      </p:sp>
    </p:spTree>
    <p:extLst>
      <p:ext uri="{BB962C8B-B14F-4D97-AF65-F5344CB8AC3E}">
        <p14:creationId xmlns:p14="http://schemas.microsoft.com/office/powerpoint/2010/main" val="11230151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ECE0-45A9-B343-9E90-EFC75DD60D1E}"/>
              </a:ext>
            </a:extLst>
          </p:cNvPr>
          <p:cNvSpPr>
            <a:spLocks noGrp="1"/>
          </p:cNvSpPr>
          <p:nvPr>
            <p:ph type="title"/>
          </p:nvPr>
        </p:nvSpPr>
        <p:spPr/>
        <p:txBody>
          <a:bodyPr/>
          <a:lstStyle/>
          <a:p>
            <a:r>
              <a:rPr lang="en-US" dirty="0"/>
              <a:t>Other factors</a:t>
            </a:r>
          </a:p>
        </p:txBody>
      </p:sp>
      <p:sp>
        <p:nvSpPr>
          <p:cNvPr id="3" name="Slide Number Placeholder 2">
            <a:extLst>
              <a:ext uri="{FF2B5EF4-FFF2-40B4-BE49-F238E27FC236}">
                <a16:creationId xmlns:a16="http://schemas.microsoft.com/office/drawing/2014/main" id="{3B01D170-7EDB-9C41-B5B8-AF85C4FBE270}"/>
              </a:ext>
            </a:extLst>
          </p:cNvPr>
          <p:cNvSpPr>
            <a:spLocks noGrp="1"/>
          </p:cNvSpPr>
          <p:nvPr>
            <p:ph type="sldNum" sz="quarter" idx="12"/>
          </p:nvPr>
        </p:nvSpPr>
        <p:spPr/>
        <p:txBody>
          <a:bodyPr/>
          <a:lstStyle/>
          <a:p>
            <a:fld id="{D3E6F73D-5B99-417F-82E5-B90A998CE51F}" type="slidenum">
              <a:rPr lang="en-US" smtClean="0"/>
              <a:t>117</a:t>
            </a:fld>
            <a:endParaRPr lang="en-US" dirty="0"/>
          </a:p>
        </p:txBody>
      </p:sp>
      <p:sp>
        <p:nvSpPr>
          <p:cNvPr id="4" name="Content Placeholder 2">
            <a:extLst>
              <a:ext uri="{FF2B5EF4-FFF2-40B4-BE49-F238E27FC236}">
                <a16:creationId xmlns:a16="http://schemas.microsoft.com/office/drawing/2014/main" id="{6C40418F-7603-364A-B7C0-A6C97426AEDC}"/>
              </a:ext>
            </a:extLst>
          </p:cNvPr>
          <p:cNvSpPr txBox="1">
            <a:spLocks/>
          </p:cNvSpPr>
          <p:nvPr/>
        </p:nvSpPr>
        <p:spPr>
          <a:xfrm>
            <a:off x="628650" y="1377538"/>
            <a:ext cx="7886700" cy="4655709"/>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dirty="0"/>
              <a:t>Credentials and expertise – established</a:t>
            </a:r>
          </a:p>
          <a:p>
            <a:pPr>
              <a:lnSpc>
                <a:spcPct val="100000"/>
              </a:lnSpc>
              <a:spcBef>
                <a:spcPts val="1200"/>
              </a:spcBef>
            </a:pPr>
            <a:r>
              <a:rPr lang="en-US" dirty="0"/>
              <a:t>Neutrality</a:t>
            </a:r>
          </a:p>
          <a:p>
            <a:pPr>
              <a:lnSpc>
                <a:spcPct val="100000"/>
              </a:lnSpc>
              <a:spcBef>
                <a:spcPts val="1200"/>
              </a:spcBef>
            </a:pPr>
            <a:r>
              <a:rPr lang="en-US" dirty="0"/>
              <a:t>Sobriety</a:t>
            </a:r>
          </a:p>
          <a:p>
            <a:pPr>
              <a:lnSpc>
                <a:spcPct val="100000"/>
              </a:lnSpc>
              <a:spcBef>
                <a:spcPts val="1200"/>
              </a:spcBef>
            </a:pPr>
            <a:r>
              <a:rPr lang="en-US" dirty="0"/>
              <a:t>Continuation of the behavior </a:t>
            </a:r>
          </a:p>
          <a:p>
            <a:pPr>
              <a:lnSpc>
                <a:spcPct val="100000"/>
              </a:lnSpc>
              <a:spcBef>
                <a:spcPts val="1200"/>
              </a:spcBef>
            </a:pPr>
            <a:r>
              <a:rPr lang="en-US" dirty="0"/>
              <a:t>Previous, similar, good faith allegations</a:t>
            </a:r>
          </a:p>
        </p:txBody>
      </p:sp>
    </p:spTree>
    <p:extLst>
      <p:ext uri="{BB962C8B-B14F-4D97-AF65-F5344CB8AC3E}">
        <p14:creationId xmlns:p14="http://schemas.microsoft.com/office/powerpoint/2010/main" val="37999550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E463-D88C-A14E-A9F1-E01D3970E053}"/>
              </a:ext>
            </a:extLst>
          </p:cNvPr>
          <p:cNvSpPr>
            <a:spLocks noGrp="1"/>
          </p:cNvSpPr>
          <p:nvPr>
            <p:ph type="title"/>
          </p:nvPr>
        </p:nvSpPr>
        <p:spPr/>
        <p:txBody>
          <a:bodyPr/>
          <a:lstStyle/>
          <a:p>
            <a:r>
              <a:rPr lang="en-US" dirty="0"/>
              <a:t>Making credibility assessments</a:t>
            </a:r>
          </a:p>
        </p:txBody>
      </p:sp>
      <p:sp>
        <p:nvSpPr>
          <p:cNvPr id="3" name="Slide Number Placeholder 2">
            <a:extLst>
              <a:ext uri="{FF2B5EF4-FFF2-40B4-BE49-F238E27FC236}">
                <a16:creationId xmlns:a16="http://schemas.microsoft.com/office/drawing/2014/main" id="{F58C2556-8ADF-774C-863B-41C728156917}"/>
              </a:ext>
            </a:extLst>
          </p:cNvPr>
          <p:cNvSpPr>
            <a:spLocks noGrp="1"/>
          </p:cNvSpPr>
          <p:nvPr>
            <p:ph type="sldNum" sz="quarter" idx="12"/>
          </p:nvPr>
        </p:nvSpPr>
        <p:spPr/>
        <p:txBody>
          <a:bodyPr/>
          <a:lstStyle/>
          <a:p>
            <a:fld id="{D3E6F73D-5B99-417F-82E5-B90A998CE51F}" type="slidenum">
              <a:rPr lang="en-US" smtClean="0"/>
              <a:t>118</a:t>
            </a:fld>
            <a:endParaRPr lang="en-US" dirty="0"/>
          </a:p>
        </p:txBody>
      </p:sp>
      <p:sp>
        <p:nvSpPr>
          <p:cNvPr id="4" name="Content Placeholder 4">
            <a:extLst>
              <a:ext uri="{FF2B5EF4-FFF2-40B4-BE49-F238E27FC236}">
                <a16:creationId xmlns:a16="http://schemas.microsoft.com/office/drawing/2014/main" id="{06A21E8A-3138-F449-9747-42FB95253194}"/>
              </a:ext>
            </a:extLst>
          </p:cNvPr>
          <p:cNvSpPr txBox="1">
            <a:spLocks/>
          </p:cNvSpPr>
          <p:nvPr/>
        </p:nvSpPr>
        <p:spPr>
          <a:xfrm>
            <a:off x="628650" y="1389412"/>
            <a:ext cx="7886700" cy="503610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Look at consistency of story – substance and chronology of statements.</a:t>
            </a:r>
          </a:p>
          <a:p>
            <a:pPr>
              <a:spcBef>
                <a:spcPts val="1200"/>
              </a:spcBef>
            </a:pPr>
            <a:r>
              <a:rPr lang="en-US" dirty="0"/>
              <a:t>Consider inherent plausibility of all information given.</a:t>
            </a:r>
          </a:p>
          <a:p>
            <a:pPr>
              <a:spcBef>
                <a:spcPts val="1200"/>
              </a:spcBef>
            </a:pPr>
            <a:r>
              <a:rPr lang="en-US" dirty="0"/>
              <a:t>Is the evidence provided consistent with other credible evidence?</a:t>
            </a:r>
          </a:p>
          <a:p>
            <a:pPr>
              <a:spcBef>
                <a:spcPts val="1200"/>
              </a:spcBef>
            </a:pPr>
            <a:r>
              <a:rPr lang="en-US" dirty="0"/>
              <a:t>Look for the amount of detail (facts) provided. Factual detail should be assessed against general allegations, accusations, excuses, or denials that have no supporting detail.</a:t>
            </a:r>
          </a:p>
          <a:p>
            <a:pPr>
              <a:spcBef>
                <a:spcPts val="1200"/>
              </a:spcBef>
            </a:pPr>
            <a:r>
              <a:rPr lang="en-US" dirty="0"/>
              <a:t>Pay attention to non-verbal behavior, but do not read too much into it</a:t>
            </a:r>
            <a:endParaRPr lang="en-US" altLang="ja-JP" dirty="0"/>
          </a:p>
        </p:txBody>
      </p:sp>
    </p:spTree>
    <p:extLst>
      <p:ext uri="{BB962C8B-B14F-4D97-AF65-F5344CB8AC3E}">
        <p14:creationId xmlns:p14="http://schemas.microsoft.com/office/powerpoint/2010/main" val="34633071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16EA-A2F0-3249-89AB-A0AB080532F4}"/>
              </a:ext>
            </a:extLst>
          </p:cNvPr>
          <p:cNvSpPr>
            <a:spLocks noGrp="1"/>
          </p:cNvSpPr>
          <p:nvPr>
            <p:ph type="title"/>
          </p:nvPr>
        </p:nvSpPr>
        <p:spPr/>
        <p:txBody>
          <a:bodyPr>
            <a:normAutofit fontScale="90000"/>
          </a:bodyPr>
          <a:lstStyle/>
          <a:p>
            <a:r>
              <a:rPr lang="en-US" dirty="0"/>
              <a:t>Credibility assessments in investigation reports</a:t>
            </a:r>
          </a:p>
        </p:txBody>
      </p:sp>
      <p:sp>
        <p:nvSpPr>
          <p:cNvPr id="3" name="Slide Number Placeholder 2">
            <a:extLst>
              <a:ext uri="{FF2B5EF4-FFF2-40B4-BE49-F238E27FC236}">
                <a16:creationId xmlns:a16="http://schemas.microsoft.com/office/drawing/2014/main" id="{D0E587C4-87B9-0747-A965-FC119A9ADCB3}"/>
              </a:ext>
            </a:extLst>
          </p:cNvPr>
          <p:cNvSpPr>
            <a:spLocks noGrp="1"/>
          </p:cNvSpPr>
          <p:nvPr>
            <p:ph type="sldNum" sz="quarter" idx="12"/>
          </p:nvPr>
        </p:nvSpPr>
        <p:spPr/>
        <p:txBody>
          <a:bodyPr/>
          <a:lstStyle/>
          <a:p>
            <a:fld id="{D3E6F73D-5B99-417F-82E5-B90A998CE51F}" type="slidenum">
              <a:rPr lang="en-US" smtClean="0"/>
              <a:t>119</a:t>
            </a:fld>
            <a:endParaRPr lang="en-US" dirty="0"/>
          </a:p>
        </p:txBody>
      </p:sp>
      <p:sp>
        <p:nvSpPr>
          <p:cNvPr id="4" name="Content Placeholder 4">
            <a:extLst>
              <a:ext uri="{FF2B5EF4-FFF2-40B4-BE49-F238E27FC236}">
                <a16:creationId xmlns:a16="http://schemas.microsoft.com/office/drawing/2014/main" id="{B77C664E-A233-F044-92B1-09B3C46FCF74}"/>
              </a:ext>
            </a:extLst>
          </p:cNvPr>
          <p:cNvSpPr txBox="1">
            <a:spLocks/>
          </p:cNvSpPr>
          <p:nvPr/>
        </p:nvSpPr>
        <p:spPr>
          <a:xfrm>
            <a:off x="628650" y="1389412"/>
            <a:ext cx="7886700" cy="503610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altLang="ja-JP" b="1" dirty="0"/>
              <a:t>Regulations permit investigators to make credibility recommendations which can serve as a roadmap for Decision-maker but are not binding</a:t>
            </a:r>
          </a:p>
          <a:p>
            <a:pPr>
              <a:lnSpc>
                <a:spcPct val="100000"/>
              </a:lnSpc>
            </a:pPr>
            <a:r>
              <a:rPr lang="en-US" dirty="0"/>
              <a:t>NOT GOOD</a:t>
            </a:r>
            <a:br>
              <a:rPr lang="en-US" strike="sngStrike" dirty="0"/>
            </a:br>
            <a:r>
              <a:rPr lang="en-US" strike="sngStrike" dirty="0"/>
              <a:t>“The decision-maker should find Mark to be unbelievable in his testimony about having received consent for the following reasons...”</a:t>
            </a:r>
            <a:r>
              <a:rPr lang="en-US" dirty="0"/>
              <a:t> </a:t>
            </a:r>
          </a:p>
          <a:p>
            <a:pPr>
              <a:lnSpc>
                <a:spcPct val="100000"/>
              </a:lnSpc>
              <a:spcBef>
                <a:spcPts val="1200"/>
              </a:spcBef>
            </a:pPr>
            <a:r>
              <a:rPr lang="en-US" dirty="0"/>
              <a:t>GOOD</a:t>
            </a:r>
            <a:br>
              <a:rPr lang="en-US" dirty="0"/>
            </a:br>
            <a:r>
              <a:rPr lang="en-US" dirty="0"/>
              <a:t>“Mark’s testimony about X contradicts Mariana’s testimony about X, and the accounts of Witness 1 and Witness 7 aligned with Mariana’s testimony, not Mark’s, during the investigation.”</a:t>
            </a:r>
          </a:p>
        </p:txBody>
      </p:sp>
    </p:spTree>
    <p:extLst>
      <p:ext uri="{BB962C8B-B14F-4D97-AF65-F5344CB8AC3E}">
        <p14:creationId xmlns:p14="http://schemas.microsoft.com/office/powerpoint/2010/main" val="178523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2C02-AE94-43CD-B65C-1FC7A663941A}"/>
              </a:ext>
            </a:extLst>
          </p:cNvPr>
          <p:cNvSpPr>
            <a:spLocks noGrp="1"/>
          </p:cNvSpPr>
          <p:nvPr>
            <p:ph type="title"/>
          </p:nvPr>
        </p:nvSpPr>
        <p:spPr/>
        <p:txBody>
          <a:bodyPr/>
          <a:lstStyle/>
          <a:p>
            <a:r>
              <a:rPr lang="en-US" dirty="0"/>
              <a:t>Party Access to Evidence/report</a:t>
            </a:r>
          </a:p>
        </p:txBody>
      </p:sp>
      <p:sp>
        <p:nvSpPr>
          <p:cNvPr id="3" name="Content Placeholder 2">
            <a:extLst>
              <a:ext uri="{FF2B5EF4-FFF2-40B4-BE49-F238E27FC236}">
                <a16:creationId xmlns:a16="http://schemas.microsoft.com/office/drawing/2014/main" id="{0DA1E71D-5C76-455E-BCFD-F8BE4E954AC5}"/>
              </a:ext>
            </a:extLst>
          </p:cNvPr>
          <p:cNvSpPr>
            <a:spLocks noGrp="1"/>
          </p:cNvSpPr>
          <p:nvPr>
            <p:ph idx="1"/>
          </p:nvPr>
        </p:nvSpPr>
        <p:spPr/>
        <p:txBody>
          <a:bodyPr/>
          <a:lstStyle/>
          <a:p>
            <a:pPr>
              <a:lnSpc>
                <a:spcPct val="100000"/>
              </a:lnSpc>
            </a:pPr>
            <a:r>
              <a:rPr lang="en-US" dirty="0"/>
              <a:t>Prior to the completion of the investigation report, all evidence related to allegations must be provided to the parties (and their Advisors, if any)</a:t>
            </a:r>
          </a:p>
          <a:p>
            <a:pPr lvl="1">
              <a:lnSpc>
                <a:spcPct val="100000"/>
              </a:lnSpc>
            </a:pPr>
            <a:r>
              <a:rPr lang="en-US" dirty="0"/>
              <a:t>Parties must have at minimum of 10 days to review and submit written responses prior to finalizing investigation report</a:t>
            </a:r>
          </a:p>
          <a:p>
            <a:pPr lvl="1">
              <a:lnSpc>
                <a:spcPct val="100000"/>
              </a:lnSpc>
            </a:pPr>
            <a:r>
              <a:rPr lang="en-US" dirty="0"/>
              <a:t>Parties must receive finalized report to review and submit written responses 10 days prior to hearing</a:t>
            </a:r>
          </a:p>
          <a:p>
            <a:pPr lvl="1">
              <a:lnSpc>
                <a:spcPct val="100000"/>
              </a:lnSpc>
            </a:pPr>
            <a:r>
              <a:rPr lang="en-US" dirty="0"/>
              <a:t>Essential to develop a clear protocol and workflow for these steps</a:t>
            </a:r>
          </a:p>
          <a:p>
            <a:endParaRPr lang="en-US" dirty="0"/>
          </a:p>
        </p:txBody>
      </p:sp>
      <p:sp>
        <p:nvSpPr>
          <p:cNvPr id="4" name="Slide Number Placeholder 3">
            <a:extLst>
              <a:ext uri="{FF2B5EF4-FFF2-40B4-BE49-F238E27FC236}">
                <a16:creationId xmlns:a16="http://schemas.microsoft.com/office/drawing/2014/main" id="{B5C10C27-8210-4AA2-BD67-A3BC1B859EB4}"/>
              </a:ext>
            </a:extLst>
          </p:cNvPr>
          <p:cNvSpPr>
            <a:spLocks noGrp="1"/>
          </p:cNvSpPr>
          <p:nvPr>
            <p:ph type="sldNum" sz="quarter" idx="12"/>
          </p:nvPr>
        </p:nvSpPr>
        <p:spPr/>
        <p:txBody>
          <a:bodyPr/>
          <a:lstStyle/>
          <a:p>
            <a:fld id="{D3E6F73D-5B99-417F-82E5-B90A998CE51F}" type="slidenum">
              <a:rPr lang="en-US" smtClean="0"/>
              <a:t>12</a:t>
            </a:fld>
            <a:endParaRPr lang="en-US"/>
          </a:p>
        </p:txBody>
      </p:sp>
    </p:spTree>
    <p:extLst>
      <p:ext uri="{BB962C8B-B14F-4D97-AF65-F5344CB8AC3E}">
        <p14:creationId xmlns:p14="http://schemas.microsoft.com/office/powerpoint/2010/main" val="29872639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16EA-A2F0-3249-89AB-A0AB080532F4}"/>
              </a:ext>
            </a:extLst>
          </p:cNvPr>
          <p:cNvSpPr>
            <a:spLocks noGrp="1"/>
          </p:cNvSpPr>
          <p:nvPr>
            <p:ph type="title"/>
          </p:nvPr>
        </p:nvSpPr>
        <p:spPr/>
        <p:txBody>
          <a:bodyPr>
            <a:normAutofit fontScale="90000"/>
          </a:bodyPr>
          <a:lstStyle/>
          <a:p>
            <a:r>
              <a:rPr lang="en-US" dirty="0"/>
              <a:t>Credibility assessments in investigation reports</a:t>
            </a:r>
          </a:p>
        </p:txBody>
      </p:sp>
      <p:sp>
        <p:nvSpPr>
          <p:cNvPr id="3" name="Slide Number Placeholder 2">
            <a:extLst>
              <a:ext uri="{FF2B5EF4-FFF2-40B4-BE49-F238E27FC236}">
                <a16:creationId xmlns:a16="http://schemas.microsoft.com/office/drawing/2014/main" id="{D0E587C4-87B9-0747-A965-FC119A9ADCB3}"/>
              </a:ext>
            </a:extLst>
          </p:cNvPr>
          <p:cNvSpPr>
            <a:spLocks noGrp="1"/>
          </p:cNvSpPr>
          <p:nvPr>
            <p:ph type="sldNum" sz="quarter" idx="12"/>
          </p:nvPr>
        </p:nvSpPr>
        <p:spPr/>
        <p:txBody>
          <a:bodyPr/>
          <a:lstStyle/>
          <a:p>
            <a:fld id="{D3E6F73D-5B99-417F-82E5-B90A998CE51F}" type="slidenum">
              <a:rPr lang="en-US" smtClean="0"/>
              <a:t>120</a:t>
            </a:fld>
            <a:endParaRPr lang="en-US" dirty="0"/>
          </a:p>
        </p:txBody>
      </p:sp>
      <p:sp>
        <p:nvSpPr>
          <p:cNvPr id="4" name="Content Placeholder 4">
            <a:extLst>
              <a:ext uri="{FF2B5EF4-FFF2-40B4-BE49-F238E27FC236}">
                <a16:creationId xmlns:a16="http://schemas.microsoft.com/office/drawing/2014/main" id="{B77C664E-A233-F044-92B1-09B3C46FCF74}"/>
              </a:ext>
            </a:extLst>
          </p:cNvPr>
          <p:cNvSpPr txBox="1">
            <a:spLocks/>
          </p:cNvSpPr>
          <p:nvPr/>
        </p:nvSpPr>
        <p:spPr>
          <a:xfrm>
            <a:off x="628650" y="1389412"/>
            <a:ext cx="7886700" cy="503610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altLang="ja-JP" dirty="0"/>
              <a:t>Point the decision-maker without analysis or weighting</a:t>
            </a:r>
          </a:p>
          <a:p>
            <a:pPr lvl="1"/>
            <a:r>
              <a:rPr lang="en-US" dirty="0"/>
              <a:t>“Decision-makers will want to carefully review Mary’s testimony as to whether the conduct was welcome, in light of the testimony of W1.” </a:t>
            </a:r>
          </a:p>
          <a:p>
            <a:pPr lvl="1"/>
            <a:r>
              <a:rPr lang="en-US" dirty="0"/>
              <a:t>“Decision-makers may wish to focus on reconciling the testimony offered by Joe and by Witness 2 with respect to who engaged in the conduct first.”</a:t>
            </a:r>
          </a:p>
        </p:txBody>
      </p:sp>
    </p:spTree>
    <p:extLst>
      <p:ext uri="{BB962C8B-B14F-4D97-AF65-F5344CB8AC3E}">
        <p14:creationId xmlns:p14="http://schemas.microsoft.com/office/powerpoint/2010/main" val="19293801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6160-5679-2D43-9E2D-36409E40E07F}"/>
              </a:ext>
            </a:extLst>
          </p:cNvPr>
          <p:cNvSpPr>
            <a:spLocks noGrp="1"/>
          </p:cNvSpPr>
          <p:nvPr>
            <p:ph type="title"/>
          </p:nvPr>
        </p:nvSpPr>
        <p:spPr/>
        <p:txBody>
          <a:bodyPr/>
          <a:lstStyle/>
          <a:p>
            <a:r>
              <a:rPr lang="en-US" dirty="0"/>
              <a:t>credibility exercise</a:t>
            </a:r>
          </a:p>
        </p:txBody>
      </p:sp>
      <p:sp>
        <p:nvSpPr>
          <p:cNvPr id="3" name="Slide Number Placeholder 2">
            <a:extLst>
              <a:ext uri="{FF2B5EF4-FFF2-40B4-BE49-F238E27FC236}">
                <a16:creationId xmlns:a16="http://schemas.microsoft.com/office/drawing/2014/main" id="{429DC7A6-7EBE-944F-9E8A-EFCC33B028D1}"/>
              </a:ext>
            </a:extLst>
          </p:cNvPr>
          <p:cNvSpPr>
            <a:spLocks noGrp="1"/>
          </p:cNvSpPr>
          <p:nvPr>
            <p:ph type="sldNum" sz="quarter" idx="12"/>
          </p:nvPr>
        </p:nvSpPr>
        <p:spPr/>
        <p:txBody>
          <a:bodyPr/>
          <a:lstStyle/>
          <a:p>
            <a:fld id="{D3E6F73D-5B99-417F-82E5-B90A998CE51F}" type="slidenum">
              <a:rPr lang="en-US" smtClean="0"/>
              <a:t>121</a:t>
            </a:fld>
            <a:endParaRPr lang="en-US" dirty="0"/>
          </a:p>
        </p:txBody>
      </p:sp>
      <p:sp>
        <p:nvSpPr>
          <p:cNvPr id="5" name="Text Placeholder 2">
            <a:extLst>
              <a:ext uri="{FF2B5EF4-FFF2-40B4-BE49-F238E27FC236}">
                <a16:creationId xmlns:a16="http://schemas.microsoft.com/office/drawing/2014/main" id="{D44CF031-E152-8C42-B34B-0194E9E20C6B}"/>
              </a:ext>
            </a:extLst>
          </p:cNvPr>
          <p:cNvSpPr txBox="1">
            <a:spLocks/>
          </p:cNvSpPr>
          <p:nvPr/>
        </p:nvSpPr>
        <p:spPr>
          <a:xfrm>
            <a:off x="285750" y="1573160"/>
            <a:ext cx="2489195" cy="4294240"/>
          </a:xfrm>
          <a:prstGeom prst="rect">
            <a:avLst/>
          </a:prstGeom>
          <a:solidFill>
            <a:schemeClr val="accent2"/>
          </a:solidFill>
        </p:spPr>
        <p:txBody>
          <a:bodyPr vert="horz" lIns="91440" tIns="182880" rIns="91440" bIns="45720" rtlCol="0" anchor="t"/>
          <a:lstStyle>
            <a:defPPr>
              <a:defRPr lang="en-US"/>
            </a:defPPr>
            <a:lvl1pPr marL="0" algn="r" defTabSz="914400" rtl="0" eaLnBrk="1" latinLnBrk="0" hangingPunct="1">
              <a:defRPr sz="1000" kern="1200">
                <a:solidFill>
                  <a:schemeClr val="tx1"/>
                </a:solidFill>
                <a:latin typeface="Assistant" pitchFamily="2" charset="-79"/>
                <a:ea typeface="+mn-ea"/>
                <a:cs typeface="Assistant"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Step 1</a:t>
            </a:r>
          </a:p>
          <a:p>
            <a:pPr algn="ctr"/>
            <a:endParaRPr lang="en-US" sz="2000" dirty="0">
              <a:solidFill>
                <a:schemeClr val="bg1"/>
              </a:solidFill>
            </a:endParaRPr>
          </a:p>
          <a:p>
            <a:pPr algn="ctr"/>
            <a:r>
              <a:rPr lang="en-US" sz="2000" dirty="0">
                <a:solidFill>
                  <a:schemeClr val="bg1"/>
                </a:solidFill>
              </a:rPr>
              <a:t>Read the fact pattern and statements from Omar and </a:t>
            </a:r>
            <a:r>
              <a:rPr lang="en-US" sz="2000" dirty="0" err="1">
                <a:solidFill>
                  <a:schemeClr val="bg1"/>
                </a:solidFill>
              </a:rPr>
              <a:t>Devya</a:t>
            </a:r>
            <a:r>
              <a:rPr lang="en-US" sz="2000" dirty="0">
                <a:solidFill>
                  <a:schemeClr val="bg1"/>
                </a:solidFill>
              </a:rPr>
              <a:t>.</a:t>
            </a:r>
          </a:p>
          <a:p>
            <a:pPr algn="ctr"/>
            <a:endParaRPr lang="en-US" sz="2000" dirty="0">
              <a:solidFill>
                <a:schemeClr val="bg1"/>
              </a:solidFill>
            </a:endParaRPr>
          </a:p>
          <a:p>
            <a:pPr algn="ctr"/>
            <a:r>
              <a:rPr lang="en-US" sz="2000" dirty="0">
                <a:solidFill>
                  <a:schemeClr val="bg1"/>
                </a:solidFill>
              </a:rPr>
              <a:t>Highlight elements that factor into credibility assessment.</a:t>
            </a:r>
          </a:p>
          <a:p>
            <a:pPr algn="ctr"/>
            <a:endParaRPr lang="en-US" sz="2000" dirty="0">
              <a:solidFill>
                <a:schemeClr val="bg1"/>
              </a:solidFill>
            </a:endParaRPr>
          </a:p>
        </p:txBody>
      </p:sp>
      <p:sp>
        <p:nvSpPr>
          <p:cNvPr id="6" name="Text Placeholder 3">
            <a:extLst>
              <a:ext uri="{FF2B5EF4-FFF2-40B4-BE49-F238E27FC236}">
                <a16:creationId xmlns:a16="http://schemas.microsoft.com/office/drawing/2014/main" id="{7D667B11-7C33-274B-9519-8ED7EF1E4ED0}"/>
              </a:ext>
            </a:extLst>
          </p:cNvPr>
          <p:cNvSpPr txBox="1">
            <a:spLocks/>
          </p:cNvSpPr>
          <p:nvPr/>
        </p:nvSpPr>
        <p:spPr>
          <a:xfrm>
            <a:off x="3328083" y="1573160"/>
            <a:ext cx="2487834" cy="4294240"/>
          </a:xfrm>
          <a:prstGeom prst="rect">
            <a:avLst/>
          </a:prstGeom>
          <a:solidFill>
            <a:schemeClr val="accent1"/>
          </a:solidFill>
        </p:spPr>
        <p:txBody>
          <a:bodyPr tIns="182880" anchor="t"/>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None/>
            </a:pPr>
            <a:r>
              <a:rPr lang="en-US" sz="2000" b="1" dirty="0">
                <a:solidFill>
                  <a:schemeClr val="bg1"/>
                </a:solidFill>
              </a:rPr>
              <a:t>Step 2</a:t>
            </a:r>
          </a:p>
          <a:p>
            <a:pPr marL="0" indent="0" algn="ctr">
              <a:lnSpc>
                <a:spcPct val="100000"/>
              </a:lnSpc>
              <a:spcBef>
                <a:spcPts val="0"/>
              </a:spcBef>
              <a:buNone/>
            </a:pPr>
            <a:endParaRPr lang="en-US" sz="2000" dirty="0">
              <a:solidFill>
                <a:schemeClr val="bg1"/>
              </a:solidFill>
            </a:endParaRPr>
          </a:p>
          <a:p>
            <a:pPr marL="0" indent="0" algn="ctr">
              <a:buNone/>
            </a:pPr>
            <a:r>
              <a:rPr lang="en-US" sz="2000" dirty="0">
                <a:solidFill>
                  <a:schemeClr val="bg1"/>
                </a:solidFill>
              </a:rPr>
              <a:t>What information boosts Omar or </a:t>
            </a:r>
            <a:r>
              <a:rPr lang="en-US" sz="2000" dirty="0" err="1">
                <a:solidFill>
                  <a:schemeClr val="bg1"/>
                </a:solidFill>
              </a:rPr>
              <a:t>Devya’s</a:t>
            </a:r>
            <a:r>
              <a:rPr lang="en-US" sz="2000" dirty="0">
                <a:solidFill>
                  <a:schemeClr val="bg1"/>
                </a:solidFill>
              </a:rPr>
              <a:t> credibility?</a:t>
            </a:r>
          </a:p>
          <a:p>
            <a:pPr marL="0" indent="0" algn="ctr">
              <a:buNone/>
            </a:pPr>
            <a:endParaRPr lang="en-US" sz="2000" dirty="0">
              <a:solidFill>
                <a:schemeClr val="bg1"/>
              </a:solidFill>
            </a:endParaRPr>
          </a:p>
          <a:p>
            <a:pPr marL="0" indent="0" algn="ctr">
              <a:buNone/>
            </a:pPr>
            <a:r>
              <a:rPr lang="en-US" sz="2000" dirty="0">
                <a:solidFill>
                  <a:schemeClr val="bg1"/>
                </a:solidFill>
              </a:rPr>
              <a:t>What evidence could potentially bolster or detract from Omar or </a:t>
            </a:r>
            <a:r>
              <a:rPr lang="en-US" sz="2000" dirty="0" err="1">
                <a:solidFill>
                  <a:schemeClr val="bg1"/>
                </a:solidFill>
              </a:rPr>
              <a:t>Devya’s</a:t>
            </a:r>
            <a:r>
              <a:rPr lang="en-US" sz="2000" dirty="0">
                <a:solidFill>
                  <a:schemeClr val="bg1"/>
                </a:solidFill>
              </a:rPr>
              <a:t> credibility?</a:t>
            </a:r>
          </a:p>
          <a:p>
            <a:pPr marL="0" indent="0" algn="ctr">
              <a:buNone/>
            </a:pPr>
            <a:endParaRPr lang="en-US" sz="2000" dirty="0">
              <a:solidFill>
                <a:schemeClr val="bg1"/>
              </a:solidFill>
            </a:endParaRPr>
          </a:p>
          <a:p>
            <a:pPr marL="0" indent="0" algn="ctr">
              <a:buNone/>
            </a:pPr>
            <a:endParaRPr lang="en-US" sz="2000" dirty="0">
              <a:solidFill>
                <a:schemeClr val="bg1"/>
              </a:solidFill>
            </a:endParaRPr>
          </a:p>
        </p:txBody>
      </p:sp>
      <p:sp>
        <p:nvSpPr>
          <p:cNvPr id="7" name="Text Placeholder 4">
            <a:extLst>
              <a:ext uri="{FF2B5EF4-FFF2-40B4-BE49-F238E27FC236}">
                <a16:creationId xmlns:a16="http://schemas.microsoft.com/office/drawing/2014/main" id="{28EA78AB-FBE4-DE48-B505-280187448DB1}"/>
              </a:ext>
            </a:extLst>
          </p:cNvPr>
          <p:cNvSpPr txBox="1">
            <a:spLocks/>
          </p:cNvSpPr>
          <p:nvPr/>
        </p:nvSpPr>
        <p:spPr>
          <a:xfrm>
            <a:off x="6369054" y="1573160"/>
            <a:ext cx="2489196" cy="4294240"/>
          </a:xfrm>
          <a:prstGeom prst="rect">
            <a:avLst/>
          </a:prstGeom>
          <a:solidFill>
            <a:schemeClr val="tx2"/>
          </a:solidFill>
        </p:spPr>
        <p:txBody>
          <a:bodyPr tIns="182880" anchor="t"/>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a:solidFill>
                  <a:schemeClr val="bg1"/>
                </a:solidFill>
              </a:rPr>
              <a:t>Step 3</a:t>
            </a:r>
          </a:p>
          <a:p>
            <a:pPr marL="0" indent="0" algn="ctr">
              <a:lnSpc>
                <a:spcPct val="100000"/>
              </a:lnSpc>
              <a:spcBef>
                <a:spcPts val="0"/>
              </a:spcBef>
              <a:buNone/>
            </a:pPr>
            <a:endParaRPr lang="en-US" sz="2000" b="1" dirty="0">
              <a:solidFill>
                <a:schemeClr val="bg1"/>
              </a:solidFill>
            </a:endParaRPr>
          </a:p>
          <a:p>
            <a:pPr marL="0" indent="0" algn="ctr">
              <a:buNone/>
            </a:pPr>
            <a:r>
              <a:rPr lang="en-US" sz="2000" dirty="0">
                <a:solidFill>
                  <a:schemeClr val="bg1"/>
                </a:solidFill>
              </a:rPr>
              <a:t>Outline the evidence that impacts each party’s credibility.</a:t>
            </a:r>
          </a:p>
          <a:p>
            <a:pPr marL="0" indent="0" algn="ctr">
              <a:buNone/>
            </a:pPr>
            <a:endParaRPr lang="en-US" sz="2000" dirty="0">
              <a:solidFill>
                <a:schemeClr val="bg1"/>
              </a:solidFill>
            </a:endParaRPr>
          </a:p>
          <a:p>
            <a:pPr marL="0" indent="0" algn="ctr">
              <a:buNone/>
            </a:pPr>
            <a:r>
              <a:rPr lang="en-US" sz="2000" dirty="0">
                <a:solidFill>
                  <a:schemeClr val="bg1"/>
                </a:solidFill>
              </a:rPr>
              <a:t>Itemize evidence you would like to collect related to credibility.</a:t>
            </a:r>
          </a:p>
          <a:p>
            <a:pPr marL="0" indent="0" algn="ctr">
              <a:buNone/>
            </a:pPr>
            <a:endParaRPr lang="en-US" sz="2000" b="1" dirty="0">
              <a:solidFill>
                <a:schemeClr val="bg1"/>
              </a:solidFill>
            </a:endParaRPr>
          </a:p>
        </p:txBody>
      </p:sp>
      <p:sp>
        <p:nvSpPr>
          <p:cNvPr id="8" name="Right Arrow 7">
            <a:extLst>
              <a:ext uri="{FF2B5EF4-FFF2-40B4-BE49-F238E27FC236}">
                <a16:creationId xmlns:a16="http://schemas.microsoft.com/office/drawing/2014/main" id="{78C701CB-70E5-914D-A513-C87ACDA9D628}"/>
              </a:ext>
            </a:extLst>
          </p:cNvPr>
          <p:cNvSpPr/>
          <p:nvPr/>
        </p:nvSpPr>
        <p:spPr>
          <a:xfrm>
            <a:off x="2872989" y="3563525"/>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2801746F-CBFE-E54C-8CF3-6E94E9748DB7}"/>
              </a:ext>
            </a:extLst>
          </p:cNvPr>
          <p:cNvSpPr/>
          <p:nvPr/>
        </p:nvSpPr>
        <p:spPr>
          <a:xfrm>
            <a:off x="5940799" y="3584306"/>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3593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32D7-2A40-9E45-96B1-F42344C6D073}"/>
              </a:ext>
            </a:extLst>
          </p:cNvPr>
          <p:cNvSpPr>
            <a:spLocks noGrp="1"/>
          </p:cNvSpPr>
          <p:nvPr>
            <p:ph type="title"/>
          </p:nvPr>
        </p:nvSpPr>
        <p:spPr/>
        <p:txBody>
          <a:bodyPr/>
          <a:lstStyle/>
          <a:p>
            <a:r>
              <a:rPr lang="en-US" dirty="0"/>
              <a:t>Credibility Exercise</a:t>
            </a:r>
          </a:p>
        </p:txBody>
      </p:sp>
      <p:sp>
        <p:nvSpPr>
          <p:cNvPr id="3" name="Slide Number Placeholder 2">
            <a:extLst>
              <a:ext uri="{FF2B5EF4-FFF2-40B4-BE49-F238E27FC236}">
                <a16:creationId xmlns:a16="http://schemas.microsoft.com/office/drawing/2014/main" id="{A9BA2048-1F0F-A94C-86FD-E6537EA9E0B3}"/>
              </a:ext>
            </a:extLst>
          </p:cNvPr>
          <p:cNvSpPr>
            <a:spLocks noGrp="1"/>
          </p:cNvSpPr>
          <p:nvPr>
            <p:ph type="sldNum" sz="quarter" idx="12"/>
          </p:nvPr>
        </p:nvSpPr>
        <p:spPr/>
        <p:txBody>
          <a:bodyPr/>
          <a:lstStyle/>
          <a:p>
            <a:fld id="{D3E6F73D-5B99-417F-82E5-B90A998CE51F}" type="slidenum">
              <a:rPr lang="en-US" smtClean="0"/>
              <a:t>122</a:t>
            </a:fld>
            <a:endParaRPr lang="en-US" dirty="0"/>
          </a:p>
        </p:txBody>
      </p:sp>
      <p:sp>
        <p:nvSpPr>
          <p:cNvPr id="4" name="Content Placeholder 4">
            <a:extLst>
              <a:ext uri="{FF2B5EF4-FFF2-40B4-BE49-F238E27FC236}">
                <a16:creationId xmlns:a16="http://schemas.microsoft.com/office/drawing/2014/main" id="{A0E016D3-6967-0646-8C12-26B1D913A082}"/>
              </a:ext>
            </a:extLst>
          </p:cNvPr>
          <p:cNvSpPr txBox="1">
            <a:spLocks/>
          </p:cNvSpPr>
          <p:nvPr/>
        </p:nvSpPr>
        <p:spPr>
          <a:xfrm>
            <a:off x="628650" y="1365662"/>
            <a:ext cx="7886700" cy="5059852"/>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dirty="0"/>
              <a:t>Omar and </a:t>
            </a:r>
            <a:r>
              <a:rPr lang="en-US" dirty="0" err="1"/>
              <a:t>Devya</a:t>
            </a:r>
            <a:r>
              <a:rPr lang="en-US" dirty="0"/>
              <a:t> have been friends since freshman year. </a:t>
            </a:r>
            <a:r>
              <a:rPr lang="en-US" dirty="0" err="1"/>
              <a:t>Devya</a:t>
            </a:r>
            <a:r>
              <a:rPr lang="en-US" dirty="0"/>
              <a:t> texted Omar and they met up at </a:t>
            </a:r>
            <a:r>
              <a:rPr lang="en-US" dirty="0" err="1"/>
              <a:t>Devya’s</a:t>
            </a:r>
            <a:r>
              <a:rPr lang="en-US" dirty="0"/>
              <a:t> apartment before a party one weekend and did several shots. </a:t>
            </a:r>
            <a:r>
              <a:rPr lang="en-US" dirty="0" err="1"/>
              <a:t>Devya</a:t>
            </a:r>
            <a:r>
              <a:rPr lang="en-US" dirty="0"/>
              <a:t> felt comfortable with Omar because he was openly gay, and she asked him to help her pick her outfit for the evening, taking her clothes off in front of him multiple times as she tried different combinations. Omar would pull on and adjust her clothes as he considered each outfit, but </a:t>
            </a:r>
            <a:r>
              <a:rPr lang="en-US" dirty="0" err="1"/>
              <a:t>Devya</a:t>
            </a:r>
            <a:r>
              <a:rPr lang="en-US" dirty="0"/>
              <a:t> wasn’t bothered by the physical contact, even when he pressed her breasts together to try to improve the appearance of her cleavage in one shirt.</a:t>
            </a:r>
          </a:p>
        </p:txBody>
      </p:sp>
    </p:spTree>
    <p:extLst>
      <p:ext uri="{BB962C8B-B14F-4D97-AF65-F5344CB8AC3E}">
        <p14:creationId xmlns:p14="http://schemas.microsoft.com/office/powerpoint/2010/main" val="5702090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1CAD-5F9D-DE42-ACC9-9B627E36E99D}"/>
              </a:ext>
            </a:extLst>
          </p:cNvPr>
          <p:cNvSpPr>
            <a:spLocks noGrp="1"/>
          </p:cNvSpPr>
          <p:nvPr>
            <p:ph type="title"/>
          </p:nvPr>
        </p:nvSpPr>
        <p:spPr/>
        <p:txBody>
          <a:bodyPr/>
          <a:lstStyle/>
          <a:p>
            <a:r>
              <a:rPr lang="en-US" dirty="0"/>
              <a:t>Credibility Exercise</a:t>
            </a:r>
          </a:p>
        </p:txBody>
      </p:sp>
      <p:sp>
        <p:nvSpPr>
          <p:cNvPr id="3" name="Slide Number Placeholder 2">
            <a:extLst>
              <a:ext uri="{FF2B5EF4-FFF2-40B4-BE49-F238E27FC236}">
                <a16:creationId xmlns:a16="http://schemas.microsoft.com/office/drawing/2014/main" id="{C1D2EF42-0F7B-9F47-9089-4CF84AB333A4}"/>
              </a:ext>
            </a:extLst>
          </p:cNvPr>
          <p:cNvSpPr>
            <a:spLocks noGrp="1"/>
          </p:cNvSpPr>
          <p:nvPr>
            <p:ph type="sldNum" sz="quarter" idx="12"/>
          </p:nvPr>
        </p:nvSpPr>
        <p:spPr/>
        <p:txBody>
          <a:bodyPr/>
          <a:lstStyle/>
          <a:p>
            <a:fld id="{D3E6F73D-5B99-417F-82E5-B90A998CE51F}" type="slidenum">
              <a:rPr lang="en-US" smtClean="0"/>
              <a:t>123</a:t>
            </a:fld>
            <a:endParaRPr lang="en-US" dirty="0"/>
          </a:p>
        </p:txBody>
      </p:sp>
      <p:sp>
        <p:nvSpPr>
          <p:cNvPr id="4" name="Content Placeholder 4">
            <a:extLst>
              <a:ext uri="{FF2B5EF4-FFF2-40B4-BE49-F238E27FC236}">
                <a16:creationId xmlns:a16="http://schemas.microsoft.com/office/drawing/2014/main" id="{6573B394-4211-5545-A499-FAD93BA98AC8}"/>
              </a:ext>
            </a:extLst>
          </p:cNvPr>
          <p:cNvSpPr txBox="1">
            <a:spLocks/>
          </p:cNvSpPr>
          <p:nvPr/>
        </p:nvSpPr>
        <p:spPr>
          <a:xfrm>
            <a:off x="628650" y="1365662"/>
            <a:ext cx="7886700" cy="5059852"/>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dirty="0"/>
              <a:t>When they got to the party, </a:t>
            </a:r>
            <a:r>
              <a:rPr lang="en-US" dirty="0" err="1"/>
              <a:t>Devya</a:t>
            </a:r>
            <a:r>
              <a:rPr lang="en-US" dirty="0"/>
              <a:t> lost track of Omar for a bit. She was happy to find him a little later, and they had fun dancing. </a:t>
            </a:r>
            <a:r>
              <a:rPr lang="en-US" dirty="0" err="1"/>
              <a:t>Devya</a:t>
            </a:r>
            <a:r>
              <a:rPr lang="en-US" dirty="0"/>
              <a:t> said Omar “grinded” on her, which was fine, but then he started putting his hands on her and groping her, which she was not okay with. They had danced together before, but this night felt different to her. </a:t>
            </a:r>
            <a:r>
              <a:rPr lang="en-US" dirty="0" err="1"/>
              <a:t>Devya</a:t>
            </a:r>
            <a:r>
              <a:rPr lang="en-US" dirty="0"/>
              <a:t> said Omar was much more drunk than she had ever seen him, and even though she continued to pull his hands away from her he wouldn’t stop touching her body, including grabbing her breasts. </a:t>
            </a:r>
            <a:r>
              <a:rPr lang="en-US" dirty="0" err="1"/>
              <a:t>Devya</a:t>
            </a:r>
            <a:r>
              <a:rPr lang="en-US" dirty="0"/>
              <a:t> could feel Omar’s erect penis through his pants when he rubbed against her.</a:t>
            </a:r>
          </a:p>
        </p:txBody>
      </p:sp>
    </p:spTree>
    <p:extLst>
      <p:ext uri="{BB962C8B-B14F-4D97-AF65-F5344CB8AC3E}">
        <p14:creationId xmlns:p14="http://schemas.microsoft.com/office/powerpoint/2010/main" val="4593094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703E-3EBE-C84C-8596-D969856D9EE3}"/>
              </a:ext>
            </a:extLst>
          </p:cNvPr>
          <p:cNvSpPr>
            <a:spLocks noGrp="1"/>
          </p:cNvSpPr>
          <p:nvPr>
            <p:ph type="title"/>
          </p:nvPr>
        </p:nvSpPr>
        <p:spPr/>
        <p:txBody>
          <a:bodyPr/>
          <a:lstStyle/>
          <a:p>
            <a:r>
              <a:rPr lang="en-US" dirty="0"/>
              <a:t>Credibility Exercise</a:t>
            </a:r>
          </a:p>
        </p:txBody>
      </p:sp>
      <p:sp>
        <p:nvSpPr>
          <p:cNvPr id="3" name="Slide Number Placeholder 2">
            <a:extLst>
              <a:ext uri="{FF2B5EF4-FFF2-40B4-BE49-F238E27FC236}">
                <a16:creationId xmlns:a16="http://schemas.microsoft.com/office/drawing/2014/main" id="{746844D5-1781-1D4C-A8DB-240870A191EC}"/>
              </a:ext>
            </a:extLst>
          </p:cNvPr>
          <p:cNvSpPr>
            <a:spLocks noGrp="1"/>
          </p:cNvSpPr>
          <p:nvPr>
            <p:ph type="sldNum" sz="quarter" idx="12"/>
          </p:nvPr>
        </p:nvSpPr>
        <p:spPr/>
        <p:txBody>
          <a:bodyPr/>
          <a:lstStyle/>
          <a:p>
            <a:fld id="{D3E6F73D-5B99-417F-82E5-B90A998CE51F}" type="slidenum">
              <a:rPr lang="en-US" smtClean="0"/>
              <a:t>124</a:t>
            </a:fld>
            <a:endParaRPr lang="en-US" dirty="0"/>
          </a:p>
        </p:txBody>
      </p:sp>
      <p:sp>
        <p:nvSpPr>
          <p:cNvPr id="4" name="Content Placeholder 4">
            <a:extLst>
              <a:ext uri="{FF2B5EF4-FFF2-40B4-BE49-F238E27FC236}">
                <a16:creationId xmlns:a16="http://schemas.microsoft.com/office/drawing/2014/main" id="{B8643C8A-AB50-CD41-8CA1-9D8BC30EF36F}"/>
              </a:ext>
            </a:extLst>
          </p:cNvPr>
          <p:cNvSpPr txBox="1">
            <a:spLocks/>
          </p:cNvSpPr>
          <p:nvPr/>
        </p:nvSpPr>
        <p:spPr>
          <a:xfrm>
            <a:off x="628650" y="1389412"/>
            <a:ext cx="7886700" cy="503610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dirty="0"/>
              <a:t>At one point, </a:t>
            </a:r>
            <a:r>
              <a:rPr lang="en-US" dirty="0" err="1"/>
              <a:t>Devya</a:t>
            </a:r>
            <a:r>
              <a:rPr lang="en-US" dirty="0"/>
              <a:t> took Omar’s hands into hers so they would be off her body, shouted “stop!” and they danced while holding hands. After a little bit, he put his hands back on her and rubbed her butt and started pretending to spank her. He wasn’t hitting her hard, and it was clear he thought it was funny, but she didn’t. She took his hands in hers and started dancing again. After a few minutes, a friend came up to </a:t>
            </a:r>
            <a:r>
              <a:rPr lang="en-US" dirty="0" err="1"/>
              <a:t>Devya</a:t>
            </a:r>
            <a:r>
              <a:rPr lang="en-US" dirty="0"/>
              <a:t> and asked if she was okay because she looked upset. </a:t>
            </a:r>
            <a:r>
              <a:rPr lang="en-US" dirty="0" err="1"/>
              <a:t>Devya</a:t>
            </a:r>
            <a:r>
              <a:rPr lang="en-US" dirty="0"/>
              <a:t> and her friend left the dance floor and her friend drove </a:t>
            </a:r>
            <a:r>
              <a:rPr lang="en-US" dirty="0" err="1"/>
              <a:t>Devya</a:t>
            </a:r>
            <a:r>
              <a:rPr lang="en-US" dirty="0"/>
              <a:t> home. During the drive, the friend mentioned that she saw what Omar was doing and that he seemed out of control. </a:t>
            </a:r>
            <a:r>
              <a:rPr lang="en-US" dirty="0" err="1"/>
              <a:t>Devya</a:t>
            </a:r>
            <a:r>
              <a:rPr lang="en-US" dirty="0"/>
              <a:t> talked to the same friend a little the next day, and they agreed that </a:t>
            </a:r>
            <a:r>
              <a:rPr lang="en-US" dirty="0" err="1"/>
              <a:t>Devya</a:t>
            </a:r>
            <a:r>
              <a:rPr lang="en-US" dirty="0"/>
              <a:t> should report Omar.</a:t>
            </a:r>
          </a:p>
        </p:txBody>
      </p:sp>
    </p:spTree>
    <p:extLst>
      <p:ext uri="{BB962C8B-B14F-4D97-AF65-F5344CB8AC3E}">
        <p14:creationId xmlns:p14="http://schemas.microsoft.com/office/powerpoint/2010/main" val="32527602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3B00-BDDD-344C-8FF9-F8F3FB96E995}"/>
              </a:ext>
            </a:extLst>
          </p:cNvPr>
          <p:cNvSpPr>
            <a:spLocks noGrp="1"/>
          </p:cNvSpPr>
          <p:nvPr>
            <p:ph type="title"/>
          </p:nvPr>
        </p:nvSpPr>
        <p:spPr/>
        <p:txBody>
          <a:bodyPr/>
          <a:lstStyle/>
          <a:p>
            <a:r>
              <a:rPr lang="en-US" dirty="0"/>
              <a:t>Credibility exercise</a:t>
            </a:r>
          </a:p>
        </p:txBody>
      </p:sp>
      <p:sp>
        <p:nvSpPr>
          <p:cNvPr id="3" name="Slide Number Placeholder 2">
            <a:extLst>
              <a:ext uri="{FF2B5EF4-FFF2-40B4-BE49-F238E27FC236}">
                <a16:creationId xmlns:a16="http://schemas.microsoft.com/office/drawing/2014/main" id="{C8B5B385-A9E3-7C4B-B8B7-64D201FE4C35}"/>
              </a:ext>
            </a:extLst>
          </p:cNvPr>
          <p:cNvSpPr>
            <a:spLocks noGrp="1"/>
          </p:cNvSpPr>
          <p:nvPr>
            <p:ph type="sldNum" sz="quarter" idx="12"/>
          </p:nvPr>
        </p:nvSpPr>
        <p:spPr/>
        <p:txBody>
          <a:bodyPr/>
          <a:lstStyle/>
          <a:p>
            <a:fld id="{D3E6F73D-5B99-417F-82E5-B90A998CE51F}" type="slidenum">
              <a:rPr lang="en-US" smtClean="0"/>
              <a:t>125</a:t>
            </a:fld>
            <a:endParaRPr lang="en-US" dirty="0"/>
          </a:p>
        </p:txBody>
      </p:sp>
      <p:sp>
        <p:nvSpPr>
          <p:cNvPr id="4" name="Content Placeholder 4">
            <a:extLst>
              <a:ext uri="{FF2B5EF4-FFF2-40B4-BE49-F238E27FC236}">
                <a16:creationId xmlns:a16="http://schemas.microsoft.com/office/drawing/2014/main" id="{49DF1DC2-2535-B84A-A9E3-45E05DA2FDE1}"/>
              </a:ext>
            </a:extLst>
          </p:cNvPr>
          <p:cNvSpPr txBox="1">
            <a:spLocks/>
          </p:cNvSpPr>
          <p:nvPr/>
        </p:nvSpPr>
        <p:spPr>
          <a:xfrm>
            <a:off x="628650" y="1377538"/>
            <a:ext cx="7886700" cy="5047976"/>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dirty="0"/>
              <a:t>Omar denies the allegations. He agrees with </a:t>
            </a:r>
            <a:r>
              <a:rPr lang="en-US" dirty="0" err="1"/>
              <a:t>Devya’s</a:t>
            </a:r>
            <a:r>
              <a:rPr lang="en-US" dirty="0"/>
              <a:t> account of the evening but does not remember the groping and grinding. He just remembers them dancing and having fun, and said that they were both touching each other, but “just in a fun, playful way.” Omar doesn’t remember </a:t>
            </a:r>
            <a:r>
              <a:rPr lang="en-US" dirty="0" err="1"/>
              <a:t>Devya’s</a:t>
            </a:r>
            <a:r>
              <a:rPr lang="en-US" dirty="0"/>
              <a:t> friend, he just remembered that all of a sudden, </a:t>
            </a:r>
            <a:r>
              <a:rPr lang="en-US" dirty="0" err="1"/>
              <a:t>Devya</a:t>
            </a:r>
            <a:r>
              <a:rPr lang="en-US" dirty="0"/>
              <a:t> was gone. He texted to see where she went, but she never responded. Omar agrees that he drank a lot, but says he remembers the whole evening and thinks </a:t>
            </a:r>
            <a:r>
              <a:rPr lang="en-US" dirty="0" err="1"/>
              <a:t>Devya</a:t>
            </a:r>
            <a:r>
              <a:rPr lang="en-US" dirty="0"/>
              <a:t> is blowing it out of proportion. “Plus,” he says, “I’m gay.”</a:t>
            </a:r>
          </a:p>
        </p:txBody>
      </p:sp>
    </p:spTree>
    <p:extLst>
      <p:ext uri="{BB962C8B-B14F-4D97-AF65-F5344CB8AC3E}">
        <p14:creationId xmlns:p14="http://schemas.microsoft.com/office/powerpoint/2010/main" val="28435673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73D835-FBC7-435E-872F-CCD90B82D56A}"/>
              </a:ext>
            </a:extLst>
          </p:cNvPr>
          <p:cNvSpPr>
            <a:spLocks noGrp="1"/>
          </p:cNvSpPr>
          <p:nvPr>
            <p:ph type="title"/>
          </p:nvPr>
        </p:nvSpPr>
        <p:spPr/>
        <p:txBody>
          <a:bodyPr/>
          <a:lstStyle/>
          <a:p>
            <a:r>
              <a:rPr lang="en-US" dirty="0"/>
              <a:t>Credibility exercise</a:t>
            </a:r>
          </a:p>
        </p:txBody>
      </p:sp>
      <p:sp>
        <p:nvSpPr>
          <p:cNvPr id="5" name="Content Placeholder 4">
            <a:extLst>
              <a:ext uri="{FF2B5EF4-FFF2-40B4-BE49-F238E27FC236}">
                <a16:creationId xmlns:a16="http://schemas.microsoft.com/office/drawing/2014/main" id="{0132D03E-7034-4B15-822A-76B691087933}"/>
              </a:ext>
            </a:extLst>
          </p:cNvPr>
          <p:cNvSpPr>
            <a:spLocks noGrp="1"/>
          </p:cNvSpPr>
          <p:nvPr>
            <p:ph idx="1"/>
          </p:nvPr>
        </p:nvSpPr>
        <p:spPr/>
        <p:txBody>
          <a:bodyPr/>
          <a:lstStyle/>
          <a:p>
            <a:pPr marL="0" indent="0">
              <a:buNone/>
            </a:pPr>
            <a:r>
              <a:rPr lang="en-US" dirty="0"/>
              <a:t>One of Omar’s texts to </a:t>
            </a:r>
            <a:r>
              <a:rPr lang="en-US" dirty="0" err="1"/>
              <a:t>Devya</a:t>
            </a:r>
            <a:r>
              <a:rPr lang="en-US" dirty="0"/>
              <a:t> from after the party said “Hey, where did you go? We were having </a:t>
            </a:r>
            <a:r>
              <a:rPr lang="en-US" dirty="0" err="1"/>
              <a:t>sooo</a:t>
            </a:r>
            <a:r>
              <a:rPr lang="en-US" dirty="0"/>
              <a:t> much fun. Want to grab sushi tonight?” </a:t>
            </a:r>
            <a:r>
              <a:rPr lang="en-US" dirty="0" err="1"/>
              <a:t>Devya</a:t>
            </a:r>
            <a:r>
              <a:rPr lang="en-US" dirty="0"/>
              <a:t> wants Omar to understand what he did is wrong. He was out of control and he made </a:t>
            </a:r>
            <a:r>
              <a:rPr lang="en-US" dirty="0" err="1"/>
              <a:t>Devya</a:t>
            </a:r>
            <a:r>
              <a:rPr lang="en-US" dirty="0"/>
              <a:t> feel like a piece of meat with no control over her own body. She wants Omar to stay away from her.</a:t>
            </a:r>
          </a:p>
        </p:txBody>
      </p:sp>
      <p:sp>
        <p:nvSpPr>
          <p:cNvPr id="3" name="Slide Number Placeholder 2">
            <a:extLst>
              <a:ext uri="{FF2B5EF4-FFF2-40B4-BE49-F238E27FC236}">
                <a16:creationId xmlns:a16="http://schemas.microsoft.com/office/drawing/2014/main" id="{D1DBA34A-407E-48A0-838A-DC13822FC3AD}"/>
              </a:ext>
            </a:extLst>
          </p:cNvPr>
          <p:cNvSpPr>
            <a:spLocks noGrp="1"/>
          </p:cNvSpPr>
          <p:nvPr>
            <p:ph type="sldNum" sz="quarter" idx="12"/>
          </p:nvPr>
        </p:nvSpPr>
        <p:spPr/>
        <p:txBody>
          <a:bodyPr/>
          <a:lstStyle/>
          <a:p>
            <a:fld id="{D3E6F73D-5B99-417F-82E5-B90A998CE51F}" type="slidenum">
              <a:rPr lang="en-US" smtClean="0"/>
              <a:t>126</a:t>
            </a:fld>
            <a:endParaRPr lang="en-US" dirty="0"/>
          </a:p>
        </p:txBody>
      </p:sp>
    </p:spTree>
    <p:extLst>
      <p:ext uri="{BB962C8B-B14F-4D97-AF65-F5344CB8AC3E}">
        <p14:creationId xmlns:p14="http://schemas.microsoft.com/office/powerpoint/2010/main" val="19616514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6160-5679-2D43-9E2D-36409E40E07F}"/>
              </a:ext>
            </a:extLst>
          </p:cNvPr>
          <p:cNvSpPr>
            <a:spLocks noGrp="1"/>
          </p:cNvSpPr>
          <p:nvPr>
            <p:ph type="title"/>
          </p:nvPr>
        </p:nvSpPr>
        <p:spPr/>
        <p:txBody>
          <a:bodyPr/>
          <a:lstStyle/>
          <a:p>
            <a:r>
              <a:rPr lang="en-US" dirty="0"/>
              <a:t>credibility exercise</a:t>
            </a:r>
          </a:p>
        </p:txBody>
      </p:sp>
      <p:sp>
        <p:nvSpPr>
          <p:cNvPr id="3" name="Slide Number Placeholder 2">
            <a:extLst>
              <a:ext uri="{FF2B5EF4-FFF2-40B4-BE49-F238E27FC236}">
                <a16:creationId xmlns:a16="http://schemas.microsoft.com/office/drawing/2014/main" id="{429DC7A6-7EBE-944F-9E8A-EFCC33B028D1}"/>
              </a:ext>
            </a:extLst>
          </p:cNvPr>
          <p:cNvSpPr>
            <a:spLocks noGrp="1"/>
          </p:cNvSpPr>
          <p:nvPr>
            <p:ph type="sldNum" sz="quarter" idx="12"/>
          </p:nvPr>
        </p:nvSpPr>
        <p:spPr/>
        <p:txBody>
          <a:bodyPr/>
          <a:lstStyle/>
          <a:p>
            <a:fld id="{D3E6F73D-5B99-417F-82E5-B90A998CE51F}" type="slidenum">
              <a:rPr lang="en-US" smtClean="0"/>
              <a:t>127</a:t>
            </a:fld>
            <a:endParaRPr lang="en-US" dirty="0"/>
          </a:p>
        </p:txBody>
      </p:sp>
      <p:sp>
        <p:nvSpPr>
          <p:cNvPr id="5" name="Text Placeholder 2">
            <a:extLst>
              <a:ext uri="{FF2B5EF4-FFF2-40B4-BE49-F238E27FC236}">
                <a16:creationId xmlns:a16="http://schemas.microsoft.com/office/drawing/2014/main" id="{D44CF031-E152-8C42-B34B-0194E9E20C6B}"/>
              </a:ext>
            </a:extLst>
          </p:cNvPr>
          <p:cNvSpPr txBox="1">
            <a:spLocks/>
          </p:cNvSpPr>
          <p:nvPr/>
        </p:nvSpPr>
        <p:spPr>
          <a:xfrm>
            <a:off x="285750" y="1573160"/>
            <a:ext cx="2489195" cy="4294240"/>
          </a:xfrm>
          <a:prstGeom prst="rect">
            <a:avLst/>
          </a:prstGeom>
          <a:solidFill>
            <a:schemeClr val="accent2"/>
          </a:solidFill>
        </p:spPr>
        <p:txBody>
          <a:bodyPr vert="horz" lIns="91440" tIns="182880" rIns="91440" bIns="45720" rtlCol="0" anchor="t"/>
          <a:lstStyle>
            <a:defPPr>
              <a:defRPr lang="en-US"/>
            </a:defPPr>
            <a:lvl1pPr marL="0" algn="r" defTabSz="914400" rtl="0" eaLnBrk="1" latinLnBrk="0" hangingPunct="1">
              <a:defRPr sz="1000" kern="1200">
                <a:solidFill>
                  <a:schemeClr val="tx1"/>
                </a:solidFill>
                <a:latin typeface="Assistant" pitchFamily="2" charset="-79"/>
                <a:ea typeface="+mn-ea"/>
                <a:cs typeface="Assistant"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Step 1</a:t>
            </a:r>
          </a:p>
          <a:p>
            <a:pPr algn="ctr"/>
            <a:endParaRPr lang="en-US" sz="2000" dirty="0">
              <a:solidFill>
                <a:schemeClr val="bg1"/>
              </a:solidFill>
            </a:endParaRPr>
          </a:p>
          <a:p>
            <a:pPr algn="ctr"/>
            <a:r>
              <a:rPr lang="en-US" sz="2000" dirty="0">
                <a:solidFill>
                  <a:schemeClr val="bg1"/>
                </a:solidFill>
              </a:rPr>
              <a:t>Read the fact pattern and statements from Omar and </a:t>
            </a:r>
            <a:r>
              <a:rPr lang="en-US" sz="2000" dirty="0" err="1">
                <a:solidFill>
                  <a:schemeClr val="bg1"/>
                </a:solidFill>
              </a:rPr>
              <a:t>Devya</a:t>
            </a:r>
            <a:r>
              <a:rPr lang="en-US" sz="2000" dirty="0">
                <a:solidFill>
                  <a:schemeClr val="bg1"/>
                </a:solidFill>
              </a:rPr>
              <a:t>.</a:t>
            </a:r>
          </a:p>
          <a:p>
            <a:pPr algn="ctr"/>
            <a:endParaRPr lang="en-US" sz="2000" dirty="0">
              <a:solidFill>
                <a:schemeClr val="bg1"/>
              </a:solidFill>
            </a:endParaRPr>
          </a:p>
          <a:p>
            <a:pPr algn="ctr"/>
            <a:r>
              <a:rPr lang="en-US" sz="2000" dirty="0">
                <a:solidFill>
                  <a:schemeClr val="bg1"/>
                </a:solidFill>
              </a:rPr>
              <a:t>Highlight elements that factor into credibility assessment.</a:t>
            </a:r>
          </a:p>
          <a:p>
            <a:pPr algn="ctr"/>
            <a:endParaRPr lang="en-US" sz="2000" dirty="0">
              <a:solidFill>
                <a:schemeClr val="bg1"/>
              </a:solidFill>
            </a:endParaRPr>
          </a:p>
        </p:txBody>
      </p:sp>
      <p:sp>
        <p:nvSpPr>
          <p:cNvPr id="6" name="Text Placeholder 3">
            <a:extLst>
              <a:ext uri="{FF2B5EF4-FFF2-40B4-BE49-F238E27FC236}">
                <a16:creationId xmlns:a16="http://schemas.microsoft.com/office/drawing/2014/main" id="{7D667B11-7C33-274B-9519-8ED7EF1E4ED0}"/>
              </a:ext>
            </a:extLst>
          </p:cNvPr>
          <p:cNvSpPr txBox="1">
            <a:spLocks/>
          </p:cNvSpPr>
          <p:nvPr/>
        </p:nvSpPr>
        <p:spPr>
          <a:xfrm>
            <a:off x="3328083" y="1573160"/>
            <a:ext cx="2487834" cy="4294240"/>
          </a:xfrm>
          <a:prstGeom prst="rect">
            <a:avLst/>
          </a:prstGeom>
          <a:solidFill>
            <a:schemeClr val="accent1"/>
          </a:solidFill>
        </p:spPr>
        <p:txBody>
          <a:bodyPr tIns="182880" anchor="t"/>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a:solidFill>
                  <a:schemeClr val="bg1"/>
                </a:solidFill>
              </a:rPr>
              <a:t>Step 2</a:t>
            </a:r>
          </a:p>
          <a:p>
            <a:pPr marL="0" indent="0" algn="ctr">
              <a:buNone/>
            </a:pPr>
            <a:endParaRPr lang="en-US" sz="2000" dirty="0">
              <a:solidFill>
                <a:schemeClr val="bg1"/>
              </a:solidFill>
            </a:endParaRPr>
          </a:p>
          <a:p>
            <a:pPr marL="0" indent="0" algn="ctr">
              <a:buNone/>
            </a:pPr>
            <a:r>
              <a:rPr lang="en-US" sz="2000" dirty="0">
                <a:solidFill>
                  <a:schemeClr val="bg1"/>
                </a:solidFill>
              </a:rPr>
              <a:t>What information boosts Omar or </a:t>
            </a:r>
            <a:r>
              <a:rPr lang="en-US" sz="2000" dirty="0" err="1">
                <a:solidFill>
                  <a:schemeClr val="bg1"/>
                </a:solidFill>
              </a:rPr>
              <a:t>Devya’s</a:t>
            </a:r>
            <a:r>
              <a:rPr lang="en-US" sz="2000" dirty="0">
                <a:solidFill>
                  <a:schemeClr val="bg1"/>
                </a:solidFill>
              </a:rPr>
              <a:t> credibility?</a:t>
            </a:r>
          </a:p>
          <a:p>
            <a:pPr marL="0" indent="0" algn="ctr">
              <a:buNone/>
            </a:pPr>
            <a:endParaRPr lang="en-US" sz="2000" dirty="0">
              <a:solidFill>
                <a:schemeClr val="bg1"/>
              </a:solidFill>
            </a:endParaRPr>
          </a:p>
          <a:p>
            <a:pPr marL="0" indent="0" algn="ctr">
              <a:buNone/>
            </a:pPr>
            <a:r>
              <a:rPr lang="en-US" sz="2000" dirty="0">
                <a:solidFill>
                  <a:schemeClr val="bg1"/>
                </a:solidFill>
              </a:rPr>
              <a:t>What evidence could potentially bolster or detract from Omar or </a:t>
            </a:r>
            <a:r>
              <a:rPr lang="en-US" sz="2000" dirty="0" err="1">
                <a:solidFill>
                  <a:schemeClr val="bg1"/>
                </a:solidFill>
              </a:rPr>
              <a:t>Devya’s</a:t>
            </a:r>
            <a:r>
              <a:rPr lang="en-US" sz="2000" dirty="0">
                <a:solidFill>
                  <a:schemeClr val="bg1"/>
                </a:solidFill>
              </a:rPr>
              <a:t> credibility?</a:t>
            </a:r>
          </a:p>
          <a:p>
            <a:pPr marL="0" indent="0" algn="ctr">
              <a:buNone/>
            </a:pPr>
            <a:endParaRPr lang="en-US" sz="2000" dirty="0">
              <a:solidFill>
                <a:schemeClr val="bg1"/>
              </a:solidFill>
            </a:endParaRPr>
          </a:p>
          <a:p>
            <a:pPr marL="0" indent="0" algn="ctr">
              <a:buNone/>
            </a:pPr>
            <a:endParaRPr lang="en-US" sz="2000" dirty="0">
              <a:solidFill>
                <a:schemeClr val="bg1"/>
              </a:solidFill>
            </a:endParaRPr>
          </a:p>
        </p:txBody>
      </p:sp>
      <p:sp>
        <p:nvSpPr>
          <p:cNvPr id="7" name="Text Placeholder 4">
            <a:extLst>
              <a:ext uri="{FF2B5EF4-FFF2-40B4-BE49-F238E27FC236}">
                <a16:creationId xmlns:a16="http://schemas.microsoft.com/office/drawing/2014/main" id="{28EA78AB-FBE4-DE48-B505-280187448DB1}"/>
              </a:ext>
            </a:extLst>
          </p:cNvPr>
          <p:cNvSpPr txBox="1">
            <a:spLocks/>
          </p:cNvSpPr>
          <p:nvPr/>
        </p:nvSpPr>
        <p:spPr>
          <a:xfrm>
            <a:off x="6369054" y="1573160"/>
            <a:ext cx="2489196" cy="4294240"/>
          </a:xfrm>
          <a:prstGeom prst="rect">
            <a:avLst/>
          </a:prstGeom>
          <a:solidFill>
            <a:schemeClr val="tx2"/>
          </a:solidFill>
        </p:spPr>
        <p:txBody>
          <a:bodyPr tIns="182880" anchor="t"/>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a:solidFill>
                  <a:schemeClr val="bg1"/>
                </a:solidFill>
              </a:rPr>
              <a:t>Step 3</a:t>
            </a:r>
          </a:p>
          <a:p>
            <a:pPr marL="0" indent="0" algn="ctr">
              <a:buNone/>
            </a:pPr>
            <a:endParaRPr lang="en-US" sz="2000" b="1" dirty="0">
              <a:solidFill>
                <a:schemeClr val="bg1"/>
              </a:solidFill>
            </a:endParaRPr>
          </a:p>
          <a:p>
            <a:pPr marL="0" indent="0" algn="ctr">
              <a:buNone/>
            </a:pPr>
            <a:r>
              <a:rPr lang="en-US" sz="2000" dirty="0">
                <a:solidFill>
                  <a:schemeClr val="bg1"/>
                </a:solidFill>
              </a:rPr>
              <a:t>Outline the evidence that impacts each party’s credibility.</a:t>
            </a:r>
          </a:p>
          <a:p>
            <a:pPr marL="0" indent="0" algn="ctr">
              <a:buNone/>
            </a:pPr>
            <a:endParaRPr lang="en-US" sz="2000" dirty="0">
              <a:solidFill>
                <a:schemeClr val="bg1"/>
              </a:solidFill>
            </a:endParaRPr>
          </a:p>
          <a:p>
            <a:pPr marL="0" indent="0" algn="ctr">
              <a:buNone/>
            </a:pPr>
            <a:r>
              <a:rPr lang="en-US" sz="2000" dirty="0">
                <a:solidFill>
                  <a:schemeClr val="bg1"/>
                </a:solidFill>
              </a:rPr>
              <a:t>Itemize evidence you would like to collect related to credibility.</a:t>
            </a:r>
          </a:p>
          <a:p>
            <a:pPr marL="0" indent="0" algn="ctr">
              <a:buNone/>
            </a:pPr>
            <a:endParaRPr lang="en-US" sz="2000" b="1" dirty="0">
              <a:solidFill>
                <a:schemeClr val="bg1"/>
              </a:solidFill>
            </a:endParaRPr>
          </a:p>
        </p:txBody>
      </p:sp>
      <p:sp>
        <p:nvSpPr>
          <p:cNvPr id="8" name="Right Arrow 7">
            <a:extLst>
              <a:ext uri="{FF2B5EF4-FFF2-40B4-BE49-F238E27FC236}">
                <a16:creationId xmlns:a16="http://schemas.microsoft.com/office/drawing/2014/main" id="{78C701CB-70E5-914D-A513-C87ACDA9D628}"/>
              </a:ext>
            </a:extLst>
          </p:cNvPr>
          <p:cNvSpPr/>
          <p:nvPr/>
        </p:nvSpPr>
        <p:spPr>
          <a:xfrm>
            <a:off x="2872988" y="3563525"/>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2801746F-CBFE-E54C-8CF3-6E94E9748DB7}"/>
              </a:ext>
            </a:extLst>
          </p:cNvPr>
          <p:cNvSpPr/>
          <p:nvPr/>
        </p:nvSpPr>
        <p:spPr>
          <a:xfrm>
            <a:off x="5913960" y="3563524"/>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7872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Sex and Gender-Inclusive investigations</a:t>
            </a:r>
          </a:p>
        </p:txBody>
      </p:sp>
      <p:sp>
        <p:nvSpPr>
          <p:cNvPr id="5" name="Text Placeholder 4">
            <a:extLst>
              <a:ext uri="{FF2B5EF4-FFF2-40B4-BE49-F238E27FC236}">
                <a16:creationId xmlns:a16="http://schemas.microsoft.com/office/drawing/2014/main" id="{C776739D-E614-4373-9B6B-E47D787CB48B}"/>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128</a:t>
            </a:fld>
            <a:endParaRPr lang="en-US" dirty="0"/>
          </a:p>
        </p:txBody>
      </p:sp>
    </p:spTree>
    <p:extLst>
      <p:ext uri="{BB962C8B-B14F-4D97-AF65-F5344CB8AC3E}">
        <p14:creationId xmlns:p14="http://schemas.microsoft.com/office/powerpoint/2010/main" val="41034782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B481-4E6B-2045-8744-B05E2E6115D0}"/>
              </a:ext>
            </a:extLst>
          </p:cNvPr>
          <p:cNvSpPr>
            <a:spLocks noGrp="1"/>
          </p:cNvSpPr>
          <p:nvPr>
            <p:ph type="title"/>
          </p:nvPr>
        </p:nvSpPr>
        <p:spPr/>
        <p:txBody>
          <a:bodyPr/>
          <a:lstStyle/>
          <a:p>
            <a:r>
              <a:rPr lang="en-US" dirty="0"/>
              <a:t>terminology</a:t>
            </a:r>
          </a:p>
        </p:txBody>
      </p:sp>
      <p:sp>
        <p:nvSpPr>
          <p:cNvPr id="3" name="Slide Number Placeholder 2">
            <a:extLst>
              <a:ext uri="{FF2B5EF4-FFF2-40B4-BE49-F238E27FC236}">
                <a16:creationId xmlns:a16="http://schemas.microsoft.com/office/drawing/2014/main" id="{28BF6AE3-2A78-D745-83D5-92565F237A06}"/>
              </a:ext>
            </a:extLst>
          </p:cNvPr>
          <p:cNvSpPr>
            <a:spLocks noGrp="1"/>
          </p:cNvSpPr>
          <p:nvPr>
            <p:ph type="sldNum" sz="quarter" idx="12"/>
          </p:nvPr>
        </p:nvSpPr>
        <p:spPr/>
        <p:txBody>
          <a:bodyPr/>
          <a:lstStyle/>
          <a:p>
            <a:fld id="{D3E6F73D-5B99-417F-82E5-B90A998CE51F}" type="slidenum">
              <a:rPr lang="en-US" smtClean="0"/>
              <a:t>129</a:t>
            </a:fld>
            <a:endParaRPr lang="en-US" dirty="0"/>
          </a:p>
        </p:txBody>
      </p:sp>
      <p:sp>
        <p:nvSpPr>
          <p:cNvPr id="4" name="Content Placeholder 6">
            <a:extLst>
              <a:ext uri="{FF2B5EF4-FFF2-40B4-BE49-F238E27FC236}">
                <a16:creationId xmlns:a16="http://schemas.microsoft.com/office/drawing/2014/main" id="{C6C36EC8-AE92-4B48-9AC0-AAAB4FCA27D3}"/>
              </a:ext>
            </a:extLst>
          </p:cNvPr>
          <p:cNvSpPr txBox="1">
            <a:spLocks/>
          </p:cNvSpPr>
          <p:nvPr/>
        </p:nvSpPr>
        <p:spPr>
          <a:xfrm>
            <a:off x="628650" y="1295400"/>
            <a:ext cx="7886700" cy="4584783"/>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1200"/>
              </a:spcAft>
              <a:buClr>
                <a:schemeClr val="tx1"/>
              </a:buClr>
            </a:pPr>
            <a:r>
              <a:rPr lang="en-US" b="1" dirty="0"/>
              <a:t>Sex:</a:t>
            </a:r>
            <a:r>
              <a:rPr lang="en-US" dirty="0">
                <a:solidFill>
                  <a:schemeClr val="accent6"/>
                </a:solidFill>
              </a:rPr>
              <a:t> </a:t>
            </a:r>
            <a:r>
              <a:rPr lang="en-US" dirty="0"/>
              <a:t>references chromosomes, hormones, reproductive organs, and genitalia</a:t>
            </a:r>
          </a:p>
          <a:p>
            <a:pPr>
              <a:lnSpc>
                <a:spcPct val="100000"/>
              </a:lnSpc>
              <a:spcAft>
                <a:spcPts val="1200"/>
              </a:spcAft>
              <a:buClr>
                <a:schemeClr val="tx1"/>
              </a:buClr>
            </a:pPr>
            <a:r>
              <a:rPr lang="en-US" b="1" dirty="0"/>
              <a:t>Gender: </a:t>
            </a:r>
            <a:r>
              <a:rPr lang="en-US" dirty="0"/>
              <a:t>refers to the attitudes, feelings, and behaviors that a given culture associates with biological sex</a:t>
            </a:r>
          </a:p>
          <a:p>
            <a:pPr>
              <a:lnSpc>
                <a:spcPct val="100000"/>
              </a:lnSpc>
              <a:spcAft>
                <a:spcPts val="1200"/>
              </a:spcAft>
              <a:buClr>
                <a:schemeClr val="tx1"/>
              </a:buClr>
            </a:pPr>
            <a:r>
              <a:rPr lang="en-US" b="1" dirty="0"/>
              <a:t>Gender Identity: </a:t>
            </a:r>
            <a:r>
              <a:rPr lang="en-US" dirty="0"/>
              <a:t>internal sense of gender</a:t>
            </a:r>
          </a:p>
          <a:p>
            <a:pPr>
              <a:lnSpc>
                <a:spcPct val="100000"/>
              </a:lnSpc>
              <a:spcAft>
                <a:spcPts val="1200"/>
              </a:spcAft>
              <a:buClr>
                <a:schemeClr val="tx1"/>
              </a:buClr>
            </a:pPr>
            <a:r>
              <a:rPr lang="en-US" b="1" dirty="0"/>
              <a:t>Gender Expression: </a:t>
            </a:r>
            <a:r>
              <a:rPr lang="en-US" dirty="0"/>
              <a:t>outward expression of gender, often through clothing, behavior, posture, mannerisms, speech patterns, and activities</a:t>
            </a:r>
          </a:p>
          <a:p>
            <a:pPr>
              <a:lnSpc>
                <a:spcPct val="100000"/>
              </a:lnSpc>
              <a:spcAft>
                <a:spcPts val="1200"/>
              </a:spcAft>
              <a:buClr>
                <a:schemeClr val="tx1"/>
              </a:buClr>
            </a:pPr>
            <a:r>
              <a:rPr lang="en-US" b="1" dirty="0"/>
              <a:t>Sexual Orientation: </a:t>
            </a:r>
            <a:r>
              <a:rPr lang="en-US" dirty="0"/>
              <a:t>attracted to sexually or romantically, on a continuum (e.g., gay, lesbian, bisexual, heterosexual, asexual, and pansexual)</a:t>
            </a:r>
          </a:p>
        </p:txBody>
      </p:sp>
    </p:spTree>
    <p:extLst>
      <p:ext uri="{BB962C8B-B14F-4D97-AF65-F5344CB8AC3E}">
        <p14:creationId xmlns:p14="http://schemas.microsoft.com/office/powerpoint/2010/main" val="251234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AEF4-AD48-0141-8607-0E6AAC46E679}"/>
              </a:ext>
            </a:extLst>
          </p:cNvPr>
          <p:cNvSpPr>
            <a:spLocks noGrp="1"/>
          </p:cNvSpPr>
          <p:nvPr>
            <p:ph type="title"/>
          </p:nvPr>
        </p:nvSpPr>
        <p:spPr/>
        <p:txBody>
          <a:bodyPr/>
          <a:lstStyle/>
          <a:p>
            <a:r>
              <a:rPr lang="en-US" dirty="0"/>
              <a:t>THE IX COMMANDMENTS</a:t>
            </a:r>
          </a:p>
        </p:txBody>
      </p:sp>
      <p:sp>
        <p:nvSpPr>
          <p:cNvPr id="4" name="Slide Number Placeholder 3">
            <a:extLst>
              <a:ext uri="{FF2B5EF4-FFF2-40B4-BE49-F238E27FC236}">
                <a16:creationId xmlns:a16="http://schemas.microsoft.com/office/drawing/2014/main" id="{0D802242-2DC2-AF48-8112-AA0FE15A5B52}"/>
              </a:ext>
            </a:extLst>
          </p:cNvPr>
          <p:cNvSpPr>
            <a:spLocks noGrp="1"/>
          </p:cNvSpPr>
          <p:nvPr>
            <p:ph type="sldNum" sz="quarter" idx="12"/>
          </p:nvPr>
        </p:nvSpPr>
        <p:spPr/>
        <p:txBody>
          <a:bodyPr/>
          <a:lstStyle/>
          <a:p>
            <a:fld id="{D3E6F73D-5B99-417F-82E5-B90A998CE51F}" type="slidenum">
              <a:rPr lang="en-US" smtClean="0"/>
              <a:t>13</a:t>
            </a:fld>
            <a:endParaRPr lang="en-US" dirty="0"/>
          </a:p>
        </p:txBody>
      </p:sp>
      <p:graphicFrame>
        <p:nvGraphicFramePr>
          <p:cNvPr id="5" name="Table 5">
            <a:extLst>
              <a:ext uri="{FF2B5EF4-FFF2-40B4-BE49-F238E27FC236}">
                <a16:creationId xmlns:a16="http://schemas.microsoft.com/office/drawing/2014/main" id="{746B1F8A-EFAB-DE44-97DE-EE8D5E7C4636}"/>
              </a:ext>
            </a:extLst>
          </p:cNvPr>
          <p:cNvGraphicFramePr>
            <a:graphicFrameLocks/>
          </p:cNvGraphicFramePr>
          <p:nvPr>
            <p:extLst>
              <p:ext uri="{D42A27DB-BD31-4B8C-83A1-F6EECF244321}">
                <p14:modId xmlns:p14="http://schemas.microsoft.com/office/powerpoint/2010/main" val="1421642582"/>
              </p:ext>
            </p:extLst>
          </p:nvPr>
        </p:nvGraphicFramePr>
        <p:xfrm>
          <a:off x="112542" y="1434547"/>
          <a:ext cx="8679766" cy="4692927"/>
        </p:xfrm>
        <a:graphic>
          <a:graphicData uri="http://schemas.openxmlformats.org/drawingml/2006/table">
            <a:tbl>
              <a:tblPr firstRow="1" bandRow="1">
                <a:tableStyleId>{073A0DAA-6AF3-43AB-8588-CEC1D06C72B9}</a:tableStyleId>
              </a:tblPr>
              <a:tblGrid>
                <a:gridCol w="2257716">
                  <a:extLst>
                    <a:ext uri="{9D8B030D-6E8A-4147-A177-3AD203B41FA5}">
                      <a16:colId xmlns:a16="http://schemas.microsoft.com/office/drawing/2014/main" val="1925281655"/>
                    </a:ext>
                  </a:extLst>
                </a:gridCol>
                <a:gridCol w="476374">
                  <a:extLst>
                    <a:ext uri="{9D8B030D-6E8A-4147-A177-3AD203B41FA5}">
                      <a16:colId xmlns:a16="http://schemas.microsoft.com/office/drawing/2014/main" val="1607181462"/>
                    </a:ext>
                  </a:extLst>
                </a:gridCol>
                <a:gridCol w="1981892">
                  <a:extLst>
                    <a:ext uri="{9D8B030D-6E8A-4147-A177-3AD203B41FA5}">
                      <a16:colId xmlns:a16="http://schemas.microsoft.com/office/drawing/2014/main" val="4281324744"/>
                    </a:ext>
                  </a:extLst>
                </a:gridCol>
                <a:gridCol w="1981892">
                  <a:extLst>
                    <a:ext uri="{9D8B030D-6E8A-4147-A177-3AD203B41FA5}">
                      <a16:colId xmlns:a16="http://schemas.microsoft.com/office/drawing/2014/main" val="2258504774"/>
                    </a:ext>
                  </a:extLst>
                </a:gridCol>
                <a:gridCol w="1981892">
                  <a:extLst>
                    <a:ext uri="{9D8B030D-6E8A-4147-A177-3AD203B41FA5}">
                      <a16:colId xmlns:a16="http://schemas.microsoft.com/office/drawing/2014/main" val="2038288875"/>
                    </a:ext>
                  </a:extLst>
                </a:gridCol>
              </a:tblGrid>
              <a:tr h="1564309">
                <a:tc>
                  <a:txBody>
                    <a:bodyPr/>
                    <a:lstStyle/>
                    <a:p>
                      <a:pPr algn="ctr"/>
                      <a:r>
                        <a:rPr lang="en-US" sz="2000" b="1" i="0" dirty="0">
                          <a:solidFill>
                            <a:schemeClr val="tx1"/>
                          </a:solidFill>
                          <a:latin typeface="Assistant" pitchFamily="2" charset="-79"/>
                          <a:cs typeface="Assistant" pitchFamily="2" charset="-79"/>
                        </a:rPr>
                        <a:t>INVESTIGATION</a:t>
                      </a:r>
                    </a:p>
                    <a:p>
                      <a:pPr algn="ctr"/>
                      <a:br>
                        <a:rPr lang="en-US" sz="600" b="1" i="0" dirty="0">
                          <a:solidFill>
                            <a:schemeClr val="tx1"/>
                          </a:solidFill>
                          <a:latin typeface="Assistant SemiBold" pitchFamily="2" charset="-79"/>
                          <a:cs typeface="Assistant SemiBold" pitchFamily="2" charset="-79"/>
                        </a:rPr>
                      </a:br>
                      <a:r>
                        <a:rPr lang="en-US" sz="1800" b="0" i="0" dirty="0">
                          <a:solidFill>
                            <a:schemeClr val="tx1"/>
                          </a:solidFill>
                          <a:latin typeface="Assistant" pitchFamily="2" charset="-79"/>
                          <a:cs typeface="Assistant" pitchFamily="2" charset="-79"/>
                        </a:rPr>
                        <a:t>(plus </a:t>
                      </a:r>
                      <a:r>
                        <a:rPr lang="en-US" sz="1800" b="1" i="0" u="sng" dirty="0">
                          <a:solidFill>
                            <a:schemeClr val="tx1"/>
                          </a:solidFill>
                          <a:latin typeface="Assistant" pitchFamily="2" charset="-79"/>
                          <a:cs typeface="Assistant" pitchFamily="2" charset="-79"/>
                        </a:rPr>
                        <a:t>prompt</a:t>
                      </a:r>
                      <a:r>
                        <a:rPr lang="en-US" sz="1800" b="1" i="0" dirty="0">
                          <a:solidFill>
                            <a:schemeClr val="tx1"/>
                          </a:solidFill>
                          <a:latin typeface="Assistant" pitchFamily="2" charset="-79"/>
                          <a:cs typeface="Assistant" pitchFamily="2" charset="-79"/>
                        </a:rPr>
                        <a:t> </a:t>
                      </a:r>
                      <a:r>
                        <a:rPr lang="en-US" sz="1800" b="0" i="0" dirty="0">
                          <a:solidFill>
                            <a:schemeClr val="tx1"/>
                          </a:solidFill>
                          <a:latin typeface="Assistant" pitchFamily="2" charset="-79"/>
                          <a:cs typeface="Assistant" pitchFamily="2" charset="-79"/>
                        </a:rPr>
                        <a:t>&amp;</a:t>
                      </a:r>
                      <a:r>
                        <a:rPr lang="en-US" sz="1800" b="1" i="0" dirty="0">
                          <a:solidFill>
                            <a:schemeClr val="tx1"/>
                          </a:solidFill>
                          <a:latin typeface="Assistant" pitchFamily="2" charset="-79"/>
                          <a:cs typeface="Assistant" pitchFamily="2" charset="-79"/>
                        </a:rPr>
                        <a:t> </a:t>
                      </a:r>
                      <a:r>
                        <a:rPr lang="en-US" sz="1800" b="1" i="0" u="sng" dirty="0">
                          <a:solidFill>
                            <a:schemeClr val="tx1"/>
                          </a:solidFill>
                          <a:latin typeface="Assistant" pitchFamily="2" charset="-79"/>
                          <a:cs typeface="Assistant" pitchFamily="2" charset="-79"/>
                        </a:rPr>
                        <a:t>fair</a:t>
                      </a:r>
                      <a:r>
                        <a:rPr lang="en-US" sz="1800" b="1" i="0" dirty="0">
                          <a:solidFill>
                            <a:schemeClr val="tx1"/>
                          </a:solidFill>
                          <a:latin typeface="Assistant" pitchFamily="2" charset="-79"/>
                          <a:cs typeface="Assistant" pitchFamily="2" charset="-79"/>
                        </a:rPr>
                        <a:t> </a:t>
                      </a:r>
                      <a:br>
                        <a:rPr lang="en-US" sz="1800" b="1" i="0" dirty="0">
                          <a:solidFill>
                            <a:schemeClr val="tx1"/>
                          </a:solidFill>
                          <a:latin typeface="Assistant" pitchFamily="2" charset="-79"/>
                          <a:cs typeface="Assistant" pitchFamily="2" charset="-79"/>
                        </a:rPr>
                      </a:br>
                      <a:r>
                        <a:rPr lang="en-US" sz="1800" b="0" i="0" dirty="0">
                          <a:solidFill>
                            <a:schemeClr val="tx1"/>
                          </a:solidFill>
                          <a:latin typeface="Assistant" pitchFamily="2" charset="-79"/>
                          <a:cs typeface="Assistant" pitchFamily="2" charset="-79"/>
                        </a:rPr>
                        <a:t>per VAWA § 304)</a:t>
                      </a:r>
                    </a:p>
                  </a:txBody>
                  <a:tcPr anchor="ctr" anchorCtr="1">
                    <a:solidFill>
                      <a:schemeClr val="bg1"/>
                    </a:solidFill>
                  </a:tcPr>
                </a:tc>
                <a:tc>
                  <a:txBody>
                    <a:bodyPr/>
                    <a:lstStyle/>
                    <a:p>
                      <a:endParaRPr lang="en-US" sz="2000" b="1" i="0" dirty="0">
                        <a:latin typeface="Assistant" pitchFamily="2" charset="-79"/>
                        <a:cs typeface="Assistant" pitchFamily="2" charset="-79"/>
                      </a:endParaRPr>
                    </a:p>
                  </a:txBody>
                  <a:tcPr anchor="ctr" anchorCtr="1">
                    <a:noFill/>
                  </a:tcPr>
                </a:tc>
                <a:tc>
                  <a:txBody>
                    <a:bodyPr/>
                    <a:lstStyle/>
                    <a:p>
                      <a:r>
                        <a:rPr lang="en-US" sz="2000" b="1" i="0" dirty="0">
                          <a:latin typeface="Assistant" pitchFamily="2" charset="-79"/>
                          <a:cs typeface="Assistant" pitchFamily="2" charset="-79"/>
                        </a:rPr>
                        <a:t>Thorough</a:t>
                      </a:r>
                    </a:p>
                  </a:txBody>
                  <a:tcPr anchor="ctr" anchorCtr="1"/>
                </a:tc>
                <a:tc>
                  <a:txBody>
                    <a:bodyPr/>
                    <a:lstStyle/>
                    <a:p>
                      <a:r>
                        <a:rPr lang="en-US" sz="2000" b="1" i="0" dirty="0">
                          <a:latin typeface="Assistant" pitchFamily="2" charset="-79"/>
                          <a:cs typeface="Assistant" pitchFamily="2" charset="-79"/>
                        </a:rPr>
                        <a:t>Reliable</a:t>
                      </a:r>
                    </a:p>
                  </a:txBody>
                  <a:tcPr anchor="ctr" anchorCtr="1"/>
                </a:tc>
                <a:tc>
                  <a:txBody>
                    <a:bodyPr/>
                    <a:lstStyle/>
                    <a:p>
                      <a:r>
                        <a:rPr lang="en-US" sz="2000" b="1" i="0" dirty="0">
                          <a:latin typeface="Assistant" pitchFamily="2" charset="-79"/>
                          <a:cs typeface="Assistant" pitchFamily="2" charset="-79"/>
                        </a:rPr>
                        <a:t>Impartial</a:t>
                      </a:r>
                    </a:p>
                  </a:txBody>
                  <a:tcPr anchor="ctr" anchorCtr="1"/>
                </a:tc>
                <a:extLst>
                  <a:ext uri="{0D108BD9-81ED-4DB2-BD59-A6C34878D82A}">
                    <a16:rowId xmlns:a16="http://schemas.microsoft.com/office/drawing/2014/main" val="2131809069"/>
                  </a:ext>
                </a:extLst>
              </a:tr>
              <a:tr h="1564309">
                <a:tc>
                  <a:txBody>
                    <a:bodyPr/>
                    <a:lstStyle/>
                    <a:p>
                      <a:pPr marL="0" algn="ctr" defTabSz="685800" rtl="0" eaLnBrk="1" latinLnBrk="0" hangingPunct="1"/>
                      <a:r>
                        <a:rPr lang="en-US" sz="2000" b="1" i="0" kern="1200" dirty="0">
                          <a:solidFill>
                            <a:schemeClr val="tx1"/>
                          </a:solidFill>
                          <a:latin typeface="Assistant" pitchFamily="2" charset="-79"/>
                          <a:cs typeface="Assistant" pitchFamily="2" charset="-79"/>
                        </a:rPr>
                        <a:t>PROCESS</a:t>
                      </a:r>
                      <a:endParaRPr lang="en-US" sz="2000" b="1" i="0" kern="1200" dirty="0">
                        <a:solidFill>
                          <a:schemeClr val="tx1"/>
                        </a:solidFill>
                        <a:latin typeface="Assistant" pitchFamily="2" charset="-79"/>
                        <a:ea typeface="+mn-ea"/>
                        <a:cs typeface="Assistant" pitchFamily="2" charset="-79"/>
                      </a:endParaRPr>
                    </a:p>
                  </a:txBody>
                  <a:tcPr anchor="ctr" anchorCtr="1">
                    <a:solidFill>
                      <a:schemeClr val="bg1"/>
                    </a:solidFill>
                  </a:tcPr>
                </a:tc>
                <a:tc>
                  <a:txBody>
                    <a:bodyPr/>
                    <a:lstStyle/>
                    <a:p>
                      <a:endParaRPr lang="en-US" sz="2000" b="1" i="0" dirty="0">
                        <a:latin typeface="Assistant" pitchFamily="2" charset="-79"/>
                        <a:cs typeface="Assistant" pitchFamily="2" charset="-79"/>
                      </a:endParaRPr>
                    </a:p>
                  </a:txBody>
                  <a:tcPr anchor="ctr" anchorCtr="1">
                    <a:noFill/>
                  </a:tcPr>
                </a:tc>
                <a:tc>
                  <a:txBody>
                    <a:bodyPr/>
                    <a:lstStyle/>
                    <a:p>
                      <a:r>
                        <a:rPr lang="en-US" sz="2000" b="1" i="0" dirty="0">
                          <a:latin typeface="Assistant" pitchFamily="2" charset="-79"/>
                          <a:cs typeface="Assistant" pitchFamily="2" charset="-79"/>
                        </a:rPr>
                        <a:t>Prompt</a:t>
                      </a:r>
                    </a:p>
                  </a:txBody>
                  <a:tcPr anchor="ctr" anchorCtr="1"/>
                </a:tc>
                <a:tc>
                  <a:txBody>
                    <a:bodyPr/>
                    <a:lstStyle/>
                    <a:p>
                      <a:r>
                        <a:rPr lang="en-US" sz="2000" b="1" i="0" dirty="0">
                          <a:latin typeface="Assistant" pitchFamily="2" charset="-79"/>
                          <a:cs typeface="Assistant" pitchFamily="2" charset="-79"/>
                        </a:rPr>
                        <a:t>Effective</a:t>
                      </a:r>
                    </a:p>
                  </a:txBody>
                  <a:tcPr anchor="ctr" anchorCtr="1"/>
                </a:tc>
                <a:tc>
                  <a:txBody>
                    <a:bodyPr/>
                    <a:lstStyle/>
                    <a:p>
                      <a:r>
                        <a:rPr lang="en-US" sz="2000" b="1" i="0" dirty="0">
                          <a:latin typeface="Assistant" pitchFamily="2" charset="-79"/>
                          <a:cs typeface="Assistant" pitchFamily="2" charset="-79"/>
                        </a:rPr>
                        <a:t>Equitable</a:t>
                      </a:r>
                    </a:p>
                  </a:txBody>
                  <a:tcPr anchor="ctr" anchorCtr="1"/>
                </a:tc>
                <a:extLst>
                  <a:ext uri="{0D108BD9-81ED-4DB2-BD59-A6C34878D82A}">
                    <a16:rowId xmlns:a16="http://schemas.microsoft.com/office/drawing/2014/main" val="3874859683"/>
                  </a:ext>
                </a:extLst>
              </a:tr>
              <a:tr h="1564309">
                <a:tc>
                  <a:txBody>
                    <a:bodyPr/>
                    <a:lstStyle/>
                    <a:p>
                      <a:r>
                        <a:rPr lang="en-US" sz="2000" b="1" i="0" dirty="0">
                          <a:solidFill>
                            <a:schemeClr val="tx1"/>
                          </a:solidFill>
                          <a:latin typeface="Assistant" pitchFamily="2" charset="-79"/>
                          <a:cs typeface="Assistant" pitchFamily="2" charset="-79"/>
                        </a:rPr>
                        <a:t>REMEDIES</a:t>
                      </a:r>
                    </a:p>
                  </a:txBody>
                  <a:tcPr anchor="ctr" anchorCtr="1">
                    <a:solidFill>
                      <a:schemeClr val="bg1"/>
                    </a:solidFill>
                  </a:tcPr>
                </a:tc>
                <a:tc>
                  <a:txBody>
                    <a:bodyPr/>
                    <a:lstStyle/>
                    <a:p>
                      <a:endParaRPr lang="en-US" sz="2000" b="0" i="0" dirty="0">
                        <a:latin typeface="Assistant" pitchFamily="2" charset="-79"/>
                        <a:cs typeface="Assistant" pitchFamily="2" charset="-79"/>
                      </a:endParaRPr>
                    </a:p>
                  </a:txBody>
                  <a:tcPr anchor="ctr" anchorCtr="1">
                    <a:noFill/>
                  </a:tcPr>
                </a:tc>
                <a:tc>
                  <a:txBody>
                    <a:bodyPr/>
                    <a:lstStyle/>
                    <a:p>
                      <a:pPr algn="ctr"/>
                      <a:r>
                        <a:rPr lang="en-US" sz="2000" b="0" i="0" dirty="0">
                          <a:latin typeface="Assistant" pitchFamily="2" charset="-79"/>
                          <a:cs typeface="Assistant" pitchFamily="2" charset="-79"/>
                        </a:rPr>
                        <a:t>Not act unreasonably </a:t>
                      </a:r>
                    </a:p>
                    <a:p>
                      <a:pPr algn="ctr"/>
                      <a:r>
                        <a:rPr lang="en-US" sz="2000" b="0" i="0" dirty="0">
                          <a:latin typeface="Assistant" pitchFamily="2" charset="-79"/>
                          <a:cs typeface="Assistant" pitchFamily="2" charset="-79"/>
                        </a:rPr>
                        <a:t>to stop discrimination</a:t>
                      </a:r>
                    </a:p>
                  </a:txBody>
                  <a:tcPr anchor="ctr" anchorCtr="1"/>
                </a:tc>
                <a:tc>
                  <a:txBody>
                    <a:bodyPr/>
                    <a:lstStyle/>
                    <a:p>
                      <a:pPr algn="ctr"/>
                      <a:r>
                        <a:rPr lang="en-US" sz="2000" b="0" i="0" dirty="0">
                          <a:latin typeface="Assistant" pitchFamily="2" charset="-79"/>
                          <a:cs typeface="Assistant" pitchFamily="2" charset="-79"/>
                        </a:rPr>
                        <a:t>Not act unreasonably </a:t>
                      </a:r>
                    </a:p>
                    <a:p>
                      <a:pPr algn="ctr"/>
                      <a:r>
                        <a:rPr lang="en-US" sz="2000" b="0" i="0" dirty="0">
                          <a:latin typeface="Assistant" pitchFamily="2" charset="-79"/>
                          <a:cs typeface="Assistant" pitchFamily="2" charset="-79"/>
                        </a:rPr>
                        <a:t>to prevent recurrence</a:t>
                      </a:r>
                    </a:p>
                  </a:txBody>
                  <a:tcPr anchor="ctr" anchorCtr="1"/>
                </a:tc>
                <a:tc>
                  <a:txBody>
                    <a:bodyPr/>
                    <a:lstStyle/>
                    <a:p>
                      <a:pPr algn="ctr"/>
                      <a:r>
                        <a:rPr lang="en-US" sz="2000" b="0" i="0" dirty="0">
                          <a:latin typeface="Assistant" pitchFamily="2" charset="-79"/>
                          <a:cs typeface="Assistant" pitchFamily="2" charset="-79"/>
                        </a:rPr>
                        <a:t>Act equitably to remedy effects</a:t>
                      </a:r>
                    </a:p>
                  </a:txBody>
                  <a:tcPr anchor="ctr" anchorCtr="1"/>
                </a:tc>
                <a:extLst>
                  <a:ext uri="{0D108BD9-81ED-4DB2-BD59-A6C34878D82A}">
                    <a16:rowId xmlns:a16="http://schemas.microsoft.com/office/drawing/2014/main" val="2055826261"/>
                  </a:ext>
                </a:extLst>
              </a:tr>
            </a:tbl>
          </a:graphicData>
        </a:graphic>
      </p:graphicFrame>
      <p:sp>
        <p:nvSpPr>
          <p:cNvPr id="3" name="Arrow: Right 2">
            <a:extLst>
              <a:ext uri="{FF2B5EF4-FFF2-40B4-BE49-F238E27FC236}">
                <a16:creationId xmlns:a16="http://schemas.microsoft.com/office/drawing/2014/main" id="{24B1819F-2EE3-48D3-BACA-38838CB87DF5}"/>
              </a:ext>
            </a:extLst>
          </p:cNvPr>
          <p:cNvSpPr/>
          <p:nvPr/>
        </p:nvSpPr>
        <p:spPr>
          <a:xfrm>
            <a:off x="2560321" y="2159726"/>
            <a:ext cx="296091" cy="2438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51007649-38B1-4FF4-A82B-53F04CDF78C1}"/>
              </a:ext>
            </a:extLst>
          </p:cNvPr>
          <p:cNvSpPr/>
          <p:nvPr/>
        </p:nvSpPr>
        <p:spPr>
          <a:xfrm>
            <a:off x="2560321" y="3659090"/>
            <a:ext cx="296091" cy="2438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56D5E0CA-680A-47B1-B961-58F22AD6770B}"/>
              </a:ext>
            </a:extLst>
          </p:cNvPr>
          <p:cNvSpPr/>
          <p:nvPr/>
        </p:nvSpPr>
        <p:spPr>
          <a:xfrm>
            <a:off x="2560320" y="5179613"/>
            <a:ext cx="296091" cy="2438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58378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1055-8C27-504B-AA7B-9B65329BB05B}"/>
              </a:ext>
            </a:extLst>
          </p:cNvPr>
          <p:cNvSpPr>
            <a:spLocks noGrp="1"/>
          </p:cNvSpPr>
          <p:nvPr>
            <p:ph type="title"/>
          </p:nvPr>
        </p:nvSpPr>
        <p:spPr/>
        <p:txBody>
          <a:bodyPr/>
          <a:lstStyle/>
          <a:p>
            <a:r>
              <a:rPr lang="en-US" dirty="0"/>
              <a:t>terminology</a:t>
            </a:r>
          </a:p>
        </p:txBody>
      </p:sp>
      <p:sp>
        <p:nvSpPr>
          <p:cNvPr id="3" name="Slide Number Placeholder 2">
            <a:extLst>
              <a:ext uri="{FF2B5EF4-FFF2-40B4-BE49-F238E27FC236}">
                <a16:creationId xmlns:a16="http://schemas.microsoft.com/office/drawing/2014/main" id="{D2E0FEB8-C780-F846-9518-6FBAEEE31051}"/>
              </a:ext>
            </a:extLst>
          </p:cNvPr>
          <p:cNvSpPr>
            <a:spLocks noGrp="1"/>
          </p:cNvSpPr>
          <p:nvPr>
            <p:ph type="sldNum" sz="quarter" idx="12"/>
          </p:nvPr>
        </p:nvSpPr>
        <p:spPr/>
        <p:txBody>
          <a:bodyPr/>
          <a:lstStyle/>
          <a:p>
            <a:fld id="{D3E6F73D-5B99-417F-82E5-B90A998CE51F}" type="slidenum">
              <a:rPr lang="en-US" smtClean="0"/>
              <a:t>130</a:t>
            </a:fld>
            <a:endParaRPr lang="en-US" dirty="0"/>
          </a:p>
        </p:txBody>
      </p:sp>
      <p:sp>
        <p:nvSpPr>
          <p:cNvPr id="4" name="Content Placeholder 6">
            <a:extLst>
              <a:ext uri="{FF2B5EF4-FFF2-40B4-BE49-F238E27FC236}">
                <a16:creationId xmlns:a16="http://schemas.microsoft.com/office/drawing/2014/main" id="{3F36EB8B-1E56-0F4B-A95B-D061FF101A1D}"/>
              </a:ext>
            </a:extLst>
          </p:cNvPr>
          <p:cNvSpPr txBox="1">
            <a:spLocks/>
          </p:cNvSpPr>
          <p:nvPr/>
        </p:nvSpPr>
        <p:spPr>
          <a:xfrm>
            <a:off x="628650" y="1365662"/>
            <a:ext cx="7886700" cy="451452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1200"/>
              </a:spcAft>
            </a:pPr>
            <a:r>
              <a:rPr lang="en-US" b="1" dirty="0"/>
              <a:t>Queer: </a:t>
            </a:r>
            <a:r>
              <a:rPr lang="en-US" dirty="0"/>
              <a:t>an umbrella term referring to LGBTQIA individuals, and/or a nonbinary term used to reflect a fluid gender identity than societal gender “norms” </a:t>
            </a:r>
          </a:p>
          <a:p>
            <a:pPr>
              <a:lnSpc>
                <a:spcPct val="100000"/>
              </a:lnSpc>
              <a:spcAft>
                <a:spcPts val="1200"/>
              </a:spcAft>
            </a:pPr>
            <a:r>
              <a:rPr lang="en-US" b="1" dirty="0"/>
              <a:t>Cisgender: </a:t>
            </a:r>
            <a:r>
              <a:rPr lang="en-US" dirty="0"/>
              <a:t>gender identity is consistent with the sex they were assigned at birth</a:t>
            </a:r>
            <a:endParaRPr lang="en-US" dirty="0">
              <a:solidFill>
                <a:schemeClr val="accent6"/>
              </a:solidFill>
            </a:endParaRPr>
          </a:p>
          <a:p>
            <a:pPr>
              <a:lnSpc>
                <a:spcPct val="100000"/>
              </a:lnSpc>
              <a:spcAft>
                <a:spcPts val="1200"/>
              </a:spcAft>
            </a:pPr>
            <a:r>
              <a:rPr lang="en-US" b="1" dirty="0"/>
              <a:t>Transgender: </a:t>
            </a:r>
            <a:r>
              <a:rPr lang="en-US" dirty="0"/>
              <a:t>umbrella term referring to a wide range of persons whose gender identity or expression may not match the gender assigned at birth</a:t>
            </a:r>
          </a:p>
          <a:p>
            <a:pPr>
              <a:lnSpc>
                <a:spcPct val="100000"/>
              </a:lnSpc>
              <a:spcAft>
                <a:spcPts val="1200"/>
              </a:spcAft>
            </a:pPr>
            <a:r>
              <a:rPr lang="en-US" b="1" dirty="0"/>
              <a:t>Bisexual: </a:t>
            </a:r>
            <a:r>
              <a:rPr lang="en-US" dirty="0"/>
              <a:t>attracted to people of the same as well as other genders</a:t>
            </a:r>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6574855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45AD-060F-F54B-BAC2-18566B3D18B1}"/>
              </a:ext>
            </a:extLst>
          </p:cNvPr>
          <p:cNvSpPr>
            <a:spLocks noGrp="1"/>
          </p:cNvSpPr>
          <p:nvPr>
            <p:ph type="title"/>
          </p:nvPr>
        </p:nvSpPr>
        <p:spPr/>
        <p:txBody>
          <a:bodyPr/>
          <a:lstStyle/>
          <a:p>
            <a:r>
              <a:rPr lang="en-US" dirty="0"/>
              <a:t>terminology</a:t>
            </a:r>
          </a:p>
        </p:txBody>
      </p:sp>
      <p:sp>
        <p:nvSpPr>
          <p:cNvPr id="3" name="Slide Number Placeholder 2">
            <a:extLst>
              <a:ext uri="{FF2B5EF4-FFF2-40B4-BE49-F238E27FC236}">
                <a16:creationId xmlns:a16="http://schemas.microsoft.com/office/drawing/2014/main" id="{AD5C0CA6-1D72-DD4D-AC19-73BAAF9B1035}"/>
              </a:ext>
            </a:extLst>
          </p:cNvPr>
          <p:cNvSpPr>
            <a:spLocks noGrp="1"/>
          </p:cNvSpPr>
          <p:nvPr>
            <p:ph type="sldNum" sz="quarter" idx="12"/>
          </p:nvPr>
        </p:nvSpPr>
        <p:spPr/>
        <p:txBody>
          <a:bodyPr/>
          <a:lstStyle/>
          <a:p>
            <a:fld id="{D3E6F73D-5B99-417F-82E5-B90A998CE51F}" type="slidenum">
              <a:rPr lang="en-US" smtClean="0"/>
              <a:t>131</a:t>
            </a:fld>
            <a:endParaRPr lang="en-US" dirty="0"/>
          </a:p>
        </p:txBody>
      </p:sp>
      <p:sp>
        <p:nvSpPr>
          <p:cNvPr id="4" name="Content Placeholder 2">
            <a:extLst>
              <a:ext uri="{FF2B5EF4-FFF2-40B4-BE49-F238E27FC236}">
                <a16:creationId xmlns:a16="http://schemas.microsoft.com/office/drawing/2014/main" id="{9E9ED365-552A-C544-A99F-F3DD4AF1D988}"/>
              </a:ext>
            </a:extLst>
          </p:cNvPr>
          <p:cNvSpPr txBox="1">
            <a:spLocks/>
          </p:cNvSpPr>
          <p:nvPr/>
        </p:nvSpPr>
        <p:spPr>
          <a:xfrm>
            <a:off x="628650" y="1295400"/>
            <a:ext cx="7886700" cy="4584783"/>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1200"/>
              </a:spcAft>
            </a:pPr>
            <a:r>
              <a:rPr lang="en-US" b="1" dirty="0"/>
              <a:t>Heterosexual: </a:t>
            </a:r>
            <a:r>
              <a:rPr lang="en-US" dirty="0"/>
              <a:t>attracted to people of a gender other than their own</a:t>
            </a:r>
          </a:p>
          <a:p>
            <a:pPr>
              <a:lnSpc>
                <a:spcPct val="100000"/>
              </a:lnSpc>
              <a:spcAft>
                <a:spcPts val="1200"/>
              </a:spcAft>
            </a:pPr>
            <a:r>
              <a:rPr lang="en-US" b="1" dirty="0"/>
              <a:t>Asexual: </a:t>
            </a:r>
            <a:r>
              <a:rPr lang="en-US" dirty="0"/>
              <a:t>minimal or no sexual attraction to others</a:t>
            </a:r>
          </a:p>
          <a:p>
            <a:pPr>
              <a:lnSpc>
                <a:spcPct val="100000"/>
              </a:lnSpc>
              <a:spcAft>
                <a:spcPts val="1200"/>
              </a:spcAft>
            </a:pPr>
            <a:r>
              <a:rPr lang="en-US" b="1" dirty="0"/>
              <a:t>Intersex: </a:t>
            </a:r>
            <a:r>
              <a:rPr lang="en-US" dirty="0"/>
              <a:t>born with genitalia, reproductive systems, and/or sex chromosomes of both males and females</a:t>
            </a:r>
          </a:p>
          <a:p>
            <a:pPr>
              <a:lnSpc>
                <a:spcPct val="100000"/>
              </a:lnSpc>
              <a:spcAft>
                <a:spcPts val="1200"/>
              </a:spcAft>
            </a:pPr>
            <a:r>
              <a:rPr lang="en-US" b="1" dirty="0"/>
              <a:t>Pansexual: </a:t>
            </a:r>
            <a:r>
              <a:rPr lang="en-US" dirty="0"/>
              <a:t>attracted to people regardless of sex or gender</a:t>
            </a:r>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31420335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B2D9-EB62-6E43-80F4-75E99F9DFCA3}"/>
              </a:ext>
            </a:extLst>
          </p:cNvPr>
          <p:cNvSpPr>
            <a:spLocks noGrp="1"/>
          </p:cNvSpPr>
          <p:nvPr>
            <p:ph type="title"/>
          </p:nvPr>
        </p:nvSpPr>
        <p:spPr/>
        <p:txBody>
          <a:bodyPr/>
          <a:lstStyle/>
          <a:p>
            <a:r>
              <a:rPr lang="en-US" dirty="0"/>
              <a:t>Violence and sexual orientation</a:t>
            </a:r>
          </a:p>
        </p:txBody>
      </p:sp>
      <p:sp>
        <p:nvSpPr>
          <p:cNvPr id="3" name="Slide Number Placeholder 2">
            <a:extLst>
              <a:ext uri="{FF2B5EF4-FFF2-40B4-BE49-F238E27FC236}">
                <a16:creationId xmlns:a16="http://schemas.microsoft.com/office/drawing/2014/main" id="{97C83EBA-A721-284A-800B-796088DF11D5}"/>
              </a:ext>
            </a:extLst>
          </p:cNvPr>
          <p:cNvSpPr>
            <a:spLocks noGrp="1"/>
          </p:cNvSpPr>
          <p:nvPr>
            <p:ph type="sldNum" sz="quarter" idx="12"/>
          </p:nvPr>
        </p:nvSpPr>
        <p:spPr/>
        <p:txBody>
          <a:bodyPr/>
          <a:lstStyle/>
          <a:p>
            <a:fld id="{D3E6F73D-5B99-417F-82E5-B90A998CE51F}" type="slidenum">
              <a:rPr lang="en-US" smtClean="0"/>
              <a:t>132</a:t>
            </a:fld>
            <a:endParaRPr lang="en-US" dirty="0"/>
          </a:p>
        </p:txBody>
      </p:sp>
      <p:sp>
        <p:nvSpPr>
          <p:cNvPr id="4" name="Marcador de contenido 14">
            <a:extLst>
              <a:ext uri="{FF2B5EF4-FFF2-40B4-BE49-F238E27FC236}">
                <a16:creationId xmlns:a16="http://schemas.microsoft.com/office/drawing/2014/main" id="{D62A4F38-6F92-BD49-A4AE-8CF427BD96CE}"/>
              </a:ext>
            </a:extLst>
          </p:cNvPr>
          <p:cNvSpPr>
            <a:spLocks noGrp="1"/>
          </p:cNvSpPr>
          <p:nvPr/>
        </p:nvSpPr>
        <p:spPr>
          <a:xfrm>
            <a:off x="318154" y="1557848"/>
            <a:ext cx="3953741" cy="426720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 typeface="Arial" panose="020B0604020202020204" pitchFamily="34" charset="0"/>
              <a:buNone/>
              <a:defRPr sz="2000" kern="1200">
                <a:solidFill>
                  <a:schemeClr val="accent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3200" dirty="0">
                <a:solidFill>
                  <a:schemeClr val="accent6"/>
                </a:solidFill>
              </a:rPr>
              <a:t>Sexual Violence and Intimate Partner Violence Can Happen to Anyone…</a:t>
            </a:r>
          </a:p>
        </p:txBody>
      </p:sp>
      <p:sp>
        <p:nvSpPr>
          <p:cNvPr id="5" name="Marcador de contenido 7">
            <a:extLst>
              <a:ext uri="{FF2B5EF4-FFF2-40B4-BE49-F238E27FC236}">
                <a16:creationId xmlns:a16="http://schemas.microsoft.com/office/drawing/2014/main" id="{A5C68213-4B29-DE44-BA8B-832BFD320069}"/>
              </a:ext>
            </a:extLst>
          </p:cNvPr>
          <p:cNvSpPr>
            <a:spLocks noGrp="1"/>
          </p:cNvSpPr>
          <p:nvPr/>
        </p:nvSpPr>
        <p:spPr>
          <a:xfrm>
            <a:off x="4614794" y="1557848"/>
            <a:ext cx="4114800" cy="426720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 typeface="Arial" panose="020B0604020202020204" pitchFamily="34" charset="0"/>
              <a:buNone/>
              <a:defRPr sz="2000" kern="1200">
                <a:solidFill>
                  <a:schemeClr val="accent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marL="228600" indent="-228600" algn="l">
              <a:spcBef>
                <a:spcPts val="1200"/>
              </a:spcBef>
              <a:buFont typeface="Arial" panose="020B0604020202020204" pitchFamily="34" charset="0"/>
              <a:buChar char="•"/>
            </a:pPr>
            <a:endParaRPr lang="en-US" sz="2400" dirty="0">
              <a:solidFill>
                <a:schemeClr val="tx1"/>
              </a:solidFill>
            </a:endParaRPr>
          </a:p>
          <a:p>
            <a:pPr marL="342900" indent="-342900" algn="l">
              <a:spcBef>
                <a:spcPts val="1200"/>
              </a:spcBef>
              <a:buClr>
                <a:schemeClr val="tx1"/>
              </a:buClr>
              <a:buFont typeface="Wingdings" panose="05000000000000000000" pitchFamily="2" charset="2"/>
              <a:buChar char="§"/>
            </a:pPr>
            <a:r>
              <a:rPr lang="en-US" sz="2400" dirty="0">
                <a:solidFill>
                  <a:schemeClr val="tx1"/>
                </a:solidFill>
              </a:rPr>
              <a:t>regardless of sex, gender, gender identity, and gender expression</a:t>
            </a:r>
            <a:endParaRPr lang="en-US" sz="1400" dirty="0">
              <a:solidFill>
                <a:schemeClr val="tx1"/>
              </a:solidFill>
            </a:endParaRPr>
          </a:p>
          <a:p>
            <a:pPr marL="342900" indent="-342900" algn="l">
              <a:spcBef>
                <a:spcPts val="1200"/>
              </a:spcBef>
              <a:buClr>
                <a:schemeClr val="tx1"/>
              </a:buClr>
              <a:buFont typeface="Wingdings" panose="05000000000000000000" pitchFamily="2" charset="2"/>
              <a:buChar char="§"/>
            </a:pPr>
            <a:r>
              <a:rPr lang="en-US" sz="2400" dirty="0">
                <a:solidFill>
                  <a:schemeClr val="tx1"/>
                </a:solidFill>
              </a:rPr>
              <a:t>regardless of sexual orientation</a:t>
            </a:r>
          </a:p>
          <a:p>
            <a:pPr marL="228600" indent="-228600" algn="l">
              <a:spcBef>
                <a:spcPts val="1200"/>
              </a:spcBef>
              <a:buFont typeface="Arial" panose="020B0604020202020204" pitchFamily="34" charset="0"/>
              <a:buChar char="•"/>
            </a:pPr>
            <a:endParaRPr lang="en-US" dirty="0">
              <a:solidFill>
                <a:schemeClr val="accent4"/>
              </a:solidFill>
            </a:endParaRPr>
          </a:p>
        </p:txBody>
      </p:sp>
    </p:spTree>
    <p:extLst>
      <p:ext uri="{BB962C8B-B14F-4D97-AF65-F5344CB8AC3E}">
        <p14:creationId xmlns:p14="http://schemas.microsoft.com/office/powerpoint/2010/main" val="34869084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BC64-5388-394F-9C39-D81FA14AF4FD}"/>
              </a:ext>
            </a:extLst>
          </p:cNvPr>
          <p:cNvSpPr>
            <a:spLocks noGrp="1"/>
          </p:cNvSpPr>
          <p:nvPr>
            <p:ph type="title"/>
          </p:nvPr>
        </p:nvSpPr>
        <p:spPr>
          <a:xfrm>
            <a:off x="623888" y="323376"/>
            <a:ext cx="7886700" cy="667699"/>
          </a:xfrm>
        </p:spPr>
        <p:txBody>
          <a:bodyPr>
            <a:normAutofit/>
          </a:bodyPr>
          <a:lstStyle/>
          <a:p>
            <a:r>
              <a:rPr lang="en-US" dirty="0"/>
              <a:t>Inclusivity exercise</a:t>
            </a:r>
          </a:p>
        </p:txBody>
      </p:sp>
      <p:sp>
        <p:nvSpPr>
          <p:cNvPr id="3" name="Slide Number Placeholder 2">
            <a:extLst>
              <a:ext uri="{FF2B5EF4-FFF2-40B4-BE49-F238E27FC236}">
                <a16:creationId xmlns:a16="http://schemas.microsoft.com/office/drawing/2014/main" id="{E16606E8-B879-CF47-9045-AD69178FC95A}"/>
              </a:ext>
            </a:extLst>
          </p:cNvPr>
          <p:cNvSpPr>
            <a:spLocks noGrp="1"/>
          </p:cNvSpPr>
          <p:nvPr>
            <p:ph type="sldNum" sz="quarter" idx="4"/>
          </p:nvPr>
        </p:nvSpPr>
        <p:spPr/>
        <p:txBody>
          <a:bodyPr/>
          <a:lstStyle/>
          <a:p>
            <a:fld id="{D3E6F73D-5B99-417F-82E5-B90A998CE51F}" type="slidenum">
              <a:rPr lang="en-US" smtClean="0"/>
              <a:t>133</a:t>
            </a:fld>
            <a:endParaRPr lang="en-US" dirty="0"/>
          </a:p>
        </p:txBody>
      </p:sp>
      <p:sp>
        <p:nvSpPr>
          <p:cNvPr id="4" name="Content Placeholder 6">
            <a:extLst>
              <a:ext uri="{FF2B5EF4-FFF2-40B4-BE49-F238E27FC236}">
                <a16:creationId xmlns:a16="http://schemas.microsoft.com/office/drawing/2014/main" id="{F9370D4C-BF8C-F44F-B8F6-B114C78927FD}"/>
              </a:ext>
            </a:extLst>
          </p:cNvPr>
          <p:cNvSpPr txBox="1">
            <a:spLocks/>
          </p:cNvSpPr>
          <p:nvPr/>
        </p:nvSpPr>
        <p:spPr>
          <a:xfrm>
            <a:off x="633412" y="1371600"/>
            <a:ext cx="7877176" cy="3566160"/>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pPr>
            <a:r>
              <a:rPr lang="en-US" dirty="0"/>
              <a:t>What types of challenges might disrupt or impede an effective investigation based on the individuals and/or sexual practices involved?</a:t>
            </a:r>
          </a:p>
          <a:p>
            <a:pPr lvl="1">
              <a:lnSpc>
                <a:spcPct val="100000"/>
              </a:lnSpc>
              <a:spcBef>
                <a:spcPts val="1200"/>
              </a:spcBef>
            </a:pPr>
            <a:r>
              <a:rPr lang="en-US" dirty="0"/>
              <a:t>Think about campus culture and presumptions related to race, ethnicity, religion, sexual orientation, gender identity, etc.</a:t>
            </a:r>
          </a:p>
          <a:p>
            <a:pPr>
              <a:lnSpc>
                <a:spcPct val="100000"/>
              </a:lnSpc>
              <a:spcBef>
                <a:spcPts val="1200"/>
              </a:spcBef>
            </a:pPr>
            <a:r>
              <a:rPr lang="en-US" dirty="0"/>
              <a:t>How does the way an investigator responds to descriptions of preferences or practices that are “new” or “unfamiliar” to the investigator impact rapport with an interviewee?</a:t>
            </a:r>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2279828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ED7A-14DA-914C-BB66-DE209A1A3DFB}"/>
              </a:ext>
            </a:extLst>
          </p:cNvPr>
          <p:cNvSpPr>
            <a:spLocks noGrp="1"/>
          </p:cNvSpPr>
          <p:nvPr>
            <p:ph type="title"/>
          </p:nvPr>
        </p:nvSpPr>
        <p:spPr/>
        <p:txBody>
          <a:bodyPr/>
          <a:lstStyle/>
          <a:p>
            <a:r>
              <a:rPr lang="en-US" dirty="0"/>
              <a:t>Reluctance to report</a:t>
            </a:r>
          </a:p>
        </p:txBody>
      </p:sp>
      <p:sp>
        <p:nvSpPr>
          <p:cNvPr id="3" name="Slide Number Placeholder 2">
            <a:extLst>
              <a:ext uri="{FF2B5EF4-FFF2-40B4-BE49-F238E27FC236}">
                <a16:creationId xmlns:a16="http://schemas.microsoft.com/office/drawing/2014/main" id="{39E20458-F0B4-134F-A5A3-3CAD6B2EF2CD}"/>
              </a:ext>
            </a:extLst>
          </p:cNvPr>
          <p:cNvSpPr>
            <a:spLocks noGrp="1"/>
          </p:cNvSpPr>
          <p:nvPr>
            <p:ph type="sldNum" sz="quarter" idx="12"/>
          </p:nvPr>
        </p:nvSpPr>
        <p:spPr/>
        <p:txBody>
          <a:bodyPr/>
          <a:lstStyle/>
          <a:p>
            <a:fld id="{D3E6F73D-5B99-417F-82E5-B90A998CE51F}" type="slidenum">
              <a:rPr lang="en-US" smtClean="0"/>
              <a:t>134</a:t>
            </a:fld>
            <a:endParaRPr lang="en-US" dirty="0"/>
          </a:p>
        </p:txBody>
      </p:sp>
      <p:sp>
        <p:nvSpPr>
          <p:cNvPr id="4" name="Content Placeholder 6">
            <a:extLst>
              <a:ext uri="{FF2B5EF4-FFF2-40B4-BE49-F238E27FC236}">
                <a16:creationId xmlns:a16="http://schemas.microsoft.com/office/drawing/2014/main" id="{54846F61-DA4E-2348-B037-AE54AC910C82}"/>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Concern about a homophobic response</a:t>
            </a:r>
          </a:p>
          <a:p>
            <a:pPr>
              <a:lnSpc>
                <a:spcPct val="100000"/>
              </a:lnSpc>
              <a:spcBef>
                <a:spcPts val="1200"/>
              </a:spcBef>
            </a:pPr>
            <a:r>
              <a:rPr lang="en-US" dirty="0"/>
              <a:t>Concern about preconception that sexual assault cannot occur between same-sex partners</a:t>
            </a:r>
          </a:p>
          <a:p>
            <a:pPr>
              <a:lnSpc>
                <a:spcPct val="100000"/>
              </a:lnSpc>
              <a:spcBef>
                <a:spcPts val="1200"/>
              </a:spcBef>
            </a:pPr>
            <a:r>
              <a:rPr lang="en-US" dirty="0"/>
              <a:t>Fear of exposing LGBTQIA community to negative stereotypes</a:t>
            </a:r>
          </a:p>
          <a:p>
            <a:pPr>
              <a:lnSpc>
                <a:spcPct val="100000"/>
              </a:lnSpc>
              <a:spcBef>
                <a:spcPts val="1200"/>
              </a:spcBef>
            </a:pPr>
            <a:r>
              <a:rPr lang="en-US" dirty="0"/>
              <a:t>Fear of the impact a report may have on a small, sometimes close-knit community at the school</a:t>
            </a:r>
          </a:p>
          <a:p>
            <a:pPr>
              <a:lnSpc>
                <a:spcPct val="100000"/>
              </a:lnSpc>
              <a:spcBef>
                <a:spcPts val="1200"/>
              </a:spcBef>
            </a:pPr>
            <a:r>
              <a:rPr lang="en-US" dirty="0"/>
              <a:t>Fear of reaction of family and friends</a:t>
            </a:r>
          </a:p>
          <a:p>
            <a:pPr>
              <a:lnSpc>
                <a:spcPct val="100000"/>
              </a:lnSpc>
              <a:spcBef>
                <a:spcPts val="1200"/>
              </a:spcBef>
            </a:pPr>
            <a:r>
              <a:rPr lang="en-US" dirty="0"/>
              <a:t>Fear of institution not understanding their identity, expression, or  orientation</a:t>
            </a:r>
          </a:p>
        </p:txBody>
      </p:sp>
    </p:spTree>
    <p:extLst>
      <p:ext uri="{BB962C8B-B14F-4D97-AF65-F5344CB8AC3E}">
        <p14:creationId xmlns:p14="http://schemas.microsoft.com/office/powerpoint/2010/main" val="40946871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B8F2-2073-CF46-BE54-3DE9A9A16AAC}"/>
              </a:ext>
            </a:extLst>
          </p:cNvPr>
          <p:cNvSpPr>
            <a:spLocks noGrp="1"/>
          </p:cNvSpPr>
          <p:nvPr>
            <p:ph type="title"/>
          </p:nvPr>
        </p:nvSpPr>
        <p:spPr/>
        <p:txBody>
          <a:bodyPr/>
          <a:lstStyle/>
          <a:p>
            <a:r>
              <a:rPr lang="en-US" dirty="0"/>
              <a:t>Reluctance to report (CONT.)</a:t>
            </a:r>
          </a:p>
        </p:txBody>
      </p:sp>
      <p:sp>
        <p:nvSpPr>
          <p:cNvPr id="3" name="Slide Number Placeholder 2">
            <a:extLst>
              <a:ext uri="{FF2B5EF4-FFF2-40B4-BE49-F238E27FC236}">
                <a16:creationId xmlns:a16="http://schemas.microsoft.com/office/drawing/2014/main" id="{6B6FF3AC-D5DA-EB4A-BDD4-2FD6053AB3CE}"/>
              </a:ext>
            </a:extLst>
          </p:cNvPr>
          <p:cNvSpPr>
            <a:spLocks noGrp="1"/>
          </p:cNvSpPr>
          <p:nvPr>
            <p:ph type="sldNum" sz="quarter" idx="12"/>
          </p:nvPr>
        </p:nvSpPr>
        <p:spPr/>
        <p:txBody>
          <a:bodyPr/>
          <a:lstStyle/>
          <a:p>
            <a:fld id="{D3E6F73D-5B99-417F-82E5-B90A998CE51F}" type="slidenum">
              <a:rPr lang="en-US" smtClean="0"/>
              <a:t>135</a:t>
            </a:fld>
            <a:endParaRPr lang="en-US" dirty="0"/>
          </a:p>
        </p:txBody>
      </p:sp>
      <p:sp>
        <p:nvSpPr>
          <p:cNvPr id="4" name="Content Placeholder 2">
            <a:extLst>
              <a:ext uri="{FF2B5EF4-FFF2-40B4-BE49-F238E27FC236}">
                <a16:creationId xmlns:a16="http://schemas.microsoft.com/office/drawing/2014/main" id="{1EC0B2FA-0EE5-1749-B3CB-897E89A96779}"/>
              </a:ext>
            </a:extLst>
          </p:cNvPr>
          <p:cNvSpPr txBox="1">
            <a:spLocks/>
          </p:cNvSpPr>
          <p:nvPr/>
        </p:nvSpPr>
        <p:spPr>
          <a:xfrm>
            <a:off x="628650" y="1365662"/>
            <a:ext cx="7886700" cy="451452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Fear of being outed and implications for medical treatment</a:t>
            </a:r>
          </a:p>
          <a:p>
            <a:pPr>
              <a:lnSpc>
                <a:spcPct val="100000"/>
              </a:lnSpc>
              <a:spcBef>
                <a:spcPts val="1200"/>
              </a:spcBef>
            </a:pPr>
            <a:r>
              <a:rPr lang="en-US" dirty="0"/>
              <a:t>Concern about how “systems” will respond, especially law enforcement</a:t>
            </a:r>
          </a:p>
          <a:p>
            <a:pPr>
              <a:lnSpc>
                <a:spcPct val="100000"/>
              </a:lnSpc>
              <a:spcBef>
                <a:spcPts val="1200"/>
              </a:spcBef>
            </a:pPr>
            <a:r>
              <a:rPr lang="en-US" dirty="0"/>
              <a:t>Previous negative experiences with school staff, the law, or community members</a:t>
            </a:r>
          </a:p>
          <a:p>
            <a:pPr>
              <a:lnSpc>
                <a:spcPct val="100000"/>
              </a:lnSpc>
              <a:spcBef>
                <a:spcPts val="1200"/>
              </a:spcBef>
            </a:pPr>
            <a:r>
              <a:rPr lang="en-US" dirty="0"/>
              <a:t>Fear that male-on-male sexual violence in connection with hazing/bullying will be reduced to “boys being boys”</a:t>
            </a:r>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34958168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94C4-B19A-D545-A2ED-BB3473BCC7E1}"/>
              </a:ext>
            </a:extLst>
          </p:cNvPr>
          <p:cNvSpPr>
            <a:spLocks noGrp="1"/>
          </p:cNvSpPr>
          <p:nvPr>
            <p:ph type="title"/>
          </p:nvPr>
        </p:nvSpPr>
        <p:spPr/>
        <p:txBody>
          <a:bodyPr/>
          <a:lstStyle/>
          <a:p>
            <a:r>
              <a:rPr lang="en-US" dirty="0"/>
              <a:t>Considerations for interviewing</a:t>
            </a:r>
          </a:p>
        </p:txBody>
      </p:sp>
      <p:sp>
        <p:nvSpPr>
          <p:cNvPr id="3" name="Slide Number Placeholder 2">
            <a:extLst>
              <a:ext uri="{FF2B5EF4-FFF2-40B4-BE49-F238E27FC236}">
                <a16:creationId xmlns:a16="http://schemas.microsoft.com/office/drawing/2014/main" id="{6CA6AFA1-E54A-1947-A435-3EB2D382DE9D}"/>
              </a:ext>
            </a:extLst>
          </p:cNvPr>
          <p:cNvSpPr>
            <a:spLocks noGrp="1"/>
          </p:cNvSpPr>
          <p:nvPr>
            <p:ph type="sldNum" sz="quarter" idx="12"/>
          </p:nvPr>
        </p:nvSpPr>
        <p:spPr/>
        <p:txBody>
          <a:bodyPr/>
          <a:lstStyle/>
          <a:p>
            <a:fld id="{D3E6F73D-5B99-417F-82E5-B90A998CE51F}" type="slidenum">
              <a:rPr lang="en-US" smtClean="0"/>
              <a:t>136</a:t>
            </a:fld>
            <a:endParaRPr lang="en-US" dirty="0"/>
          </a:p>
        </p:txBody>
      </p:sp>
      <p:sp>
        <p:nvSpPr>
          <p:cNvPr id="4" name="Content Placeholder 6">
            <a:extLst>
              <a:ext uri="{FF2B5EF4-FFF2-40B4-BE49-F238E27FC236}">
                <a16:creationId xmlns:a16="http://schemas.microsoft.com/office/drawing/2014/main" id="{32D49C21-513B-B74F-8840-4DD6759A9819}"/>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Educate yourself and your community</a:t>
            </a:r>
          </a:p>
          <a:p>
            <a:pPr lvl="1">
              <a:lnSpc>
                <a:spcPct val="100000"/>
              </a:lnSpc>
            </a:pPr>
            <a:r>
              <a:rPr lang="en-US" dirty="0"/>
              <a:t>Do not expect parties to “educate you”</a:t>
            </a:r>
          </a:p>
          <a:p>
            <a:pPr lvl="1">
              <a:lnSpc>
                <a:spcPct val="100000"/>
              </a:lnSpc>
              <a:spcBef>
                <a:spcPts val="0"/>
              </a:spcBef>
            </a:pPr>
            <a:r>
              <a:rPr lang="en-US" dirty="0"/>
              <a:t>Ask for additional education or training if needed</a:t>
            </a:r>
          </a:p>
          <a:p>
            <a:pPr>
              <a:lnSpc>
                <a:spcPct val="100000"/>
              </a:lnSpc>
              <a:spcBef>
                <a:spcPts val="1200"/>
              </a:spcBef>
            </a:pPr>
            <a:r>
              <a:rPr lang="en-US" dirty="0"/>
              <a:t>Be mindful of how power dynamics and targeting can come into play</a:t>
            </a:r>
          </a:p>
          <a:p>
            <a:pPr>
              <a:lnSpc>
                <a:spcPct val="100000"/>
              </a:lnSpc>
              <a:spcBef>
                <a:spcPts val="1200"/>
              </a:spcBef>
            </a:pPr>
            <a:r>
              <a:rPr lang="en-US" dirty="0"/>
              <a:t>Assume nothing and allow for self-identification</a:t>
            </a:r>
          </a:p>
          <a:p>
            <a:pPr>
              <a:lnSpc>
                <a:spcPct val="100000"/>
              </a:lnSpc>
              <a:spcBef>
                <a:spcPts val="1200"/>
              </a:spcBef>
            </a:pPr>
            <a:r>
              <a:rPr lang="en-US" dirty="0"/>
              <a:t>Provide a safe, non-judgmental, and respectful environment</a:t>
            </a:r>
          </a:p>
          <a:p>
            <a:pPr>
              <a:lnSpc>
                <a:spcPct val="100000"/>
              </a:lnSpc>
              <a:spcBef>
                <a:spcPts val="1200"/>
              </a:spcBef>
            </a:pPr>
            <a:r>
              <a:rPr lang="en-US" dirty="0"/>
              <a:t>Stick to the facts</a:t>
            </a:r>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4624877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03EB-06F0-BF47-A4CC-7CD235FC73B1}"/>
              </a:ext>
            </a:extLst>
          </p:cNvPr>
          <p:cNvSpPr>
            <a:spLocks noGrp="1"/>
          </p:cNvSpPr>
          <p:nvPr>
            <p:ph type="title"/>
          </p:nvPr>
        </p:nvSpPr>
        <p:spPr/>
        <p:txBody>
          <a:bodyPr/>
          <a:lstStyle/>
          <a:p>
            <a:r>
              <a:rPr lang="en-US" dirty="0"/>
              <a:t>Considerations for interviewing</a:t>
            </a:r>
          </a:p>
        </p:txBody>
      </p:sp>
      <p:sp>
        <p:nvSpPr>
          <p:cNvPr id="3" name="Slide Number Placeholder 2">
            <a:extLst>
              <a:ext uri="{FF2B5EF4-FFF2-40B4-BE49-F238E27FC236}">
                <a16:creationId xmlns:a16="http://schemas.microsoft.com/office/drawing/2014/main" id="{4ABF147D-4088-AF4C-8AD6-B0B23A7E0CA8}"/>
              </a:ext>
            </a:extLst>
          </p:cNvPr>
          <p:cNvSpPr>
            <a:spLocks noGrp="1"/>
          </p:cNvSpPr>
          <p:nvPr>
            <p:ph type="sldNum" sz="quarter" idx="12"/>
          </p:nvPr>
        </p:nvSpPr>
        <p:spPr/>
        <p:txBody>
          <a:bodyPr/>
          <a:lstStyle/>
          <a:p>
            <a:fld id="{D3E6F73D-5B99-417F-82E5-B90A998CE51F}" type="slidenum">
              <a:rPr lang="en-US" smtClean="0"/>
              <a:t>137</a:t>
            </a:fld>
            <a:endParaRPr lang="en-US" dirty="0"/>
          </a:p>
        </p:txBody>
      </p:sp>
      <p:sp>
        <p:nvSpPr>
          <p:cNvPr id="4" name="Content Placeholder 2">
            <a:extLst>
              <a:ext uri="{FF2B5EF4-FFF2-40B4-BE49-F238E27FC236}">
                <a16:creationId xmlns:a16="http://schemas.microsoft.com/office/drawing/2014/main" id="{7F02C401-BDA6-5648-9DD0-72818691EC88}"/>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A visible reaction may negatively impact rapport</a:t>
            </a:r>
          </a:p>
          <a:p>
            <a:pPr>
              <a:lnSpc>
                <a:spcPct val="100000"/>
              </a:lnSpc>
              <a:spcBef>
                <a:spcPts val="1200"/>
              </a:spcBef>
            </a:pPr>
            <a:r>
              <a:rPr lang="en-US" dirty="0"/>
              <a:t>Use inclusive language; reflect language used by the parties and witnesses during interviews and in all communication</a:t>
            </a:r>
          </a:p>
          <a:p>
            <a:pPr>
              <a:lnSpc>
                <a:spcPct val="100000"/>
              </a:lnSpc>
              <a:spcBef>
                <a:spcPts val="1200"/>
              </a:spcBef>
            </a:pPr>
            <a:r>
              <a:rPr lang="en-US" dirty="0"/>
              <a:t>Anticipate heightened confidentiality concerns</a:t>
            </a:r>
          </a:p>
          <a:p>
            <a:pPr>
              <a:lnSpc>
                <a:spcPct val="100000"/>
              </a:lnSpc>
              <a:spcBef>
                <a:spcPts val="1200"/>
              </a:spcBef>
            </a:pPr>
            <a:r>
              <a:rPr lang="en-US" dirty="0"/>
              <a:t>Use your school/campus/district/community-based experts</a:t>
            </a:r>
          </a:p>
          <a:p>
            <a:pPr>
              <a:lnSpc>
                <a:spcPct val="100000"/>
              </a:lnSpc>
              <a:spcBef>
                <a:spcPts val="1200"/>
              </a:spcBef>
            </a:pPr>
            <a:r>
              <a:rPr lang="en-US" dirty="0"/>
              <a:t>Be aware of your biases</a:t>
            </a:r>
          </a:p>
          <a:p>
            <a:pPr lvl="1">
              <a:lnSpc>
                <a:spcPct val="100000"/>
              </a:lnSpc>
            </a:pPr>
            <a:r>
              <a:rPr lang="en-US" dirty="0"/>
              <a:t>Heteronormative stereotypes/assumptions</a:t>
            </a:r>
          </a:p>
          <a:p>
            <a:pPr lvl="1">
              <a:lnSpc>
                <a:spcPct val="100000"/>
              </a:lnSpc>
            </a:pPr>
            <a:r>
              <a:rPr lang="en-US" dirty="0"/>
              <a:t>Ignorance or lack of experience</a:t>
            </a:r>
          </a:p>
          <a:p>
            <a:pPr lvl="1">
              <a:lnSpc>
                <a:spcPct val="100000"/>
              </a:lnSpc>
            </a:pPr>
            <a:r>
              <a:rPr lang="en-US" dirty="0"/>
              <a:t>Presumptions about consent</a:t>
            </a:r>
          </a:p>
          <a:p>
            <a:pPr>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8337544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99505B-3B8A-4AED-AA64-AB802E4980C1}"/>
              </a:ext>
            </a:extLst>
          </p:cNvPr>
          <p:cNvSpPr>
            <a:spLocks noGrp="1"/>
          </p:cNvSpPr>
          <p:nvPr>
            <p:ph type="title"/>
          </p:nvPr>
        </p:nvSpPr>
        <p:spPr/>
        <p:txBody>
          <a:bodyPr/>
          <a:lstStyle/>
          <a:p>
            <a:r>
              <a:rPr lang="en-US" dirty="0"/>
              <a:t>Bias</a:t>
            </a:r>
          </a:p>
        </p:txBody>
      </p:sp>
      <p:sp>
        <p:nvSpPr>
          <p:cNvPr id="5" name="Content Placeholder 4">
            <a:extLst>
              <a:ext uri="{FF2B5EF4-FFF2-40B4-BE49-F238E27FC236}">
                <a16:creationId xmlns:a16="http://schemas.microsoft.com/office/drawing/2014/main" id="{13731E31-9950-443C-A3CD-9D16DEF04883}"/>
              </a:ext>
            </a:extLst>
          </p:cNvPr>
          <p:cNvSpPr>
            <a:spLocks noGrp="1"/>
          </p:cNvSpPr>
          <p:nvPr>
            <p:ph idx="1"/>
          </p:nvPr>
        </p:nvSpPr>
        <p:spPr/>
        <p:txBody>
          <a:bodyPr>
            <a:normAutofit/>
          </a:bodyPr>
          <a:lstStyle/>
          <a:p>
            <a:pPr lvl="0">
              <a:lnSpc>
                <a:spcPct val="110000"/>
              </a:lnSpc>
            </a:pPr>
            <a:r>
              <a:rPr lang="en-US" dirty="0"/>
              <a:t>What bias is (explicit, implicit, confirmation, etc.)</a:t>
            </a:r>
          </a:p>
          <a:p>
            <a:pPr lvl="0">
              <a:lnSpc>
                <a:spcPct val="110000"/>
              </a:lnSpc>
              <a:spcBef>
                <a:spcPts val="1200"/>
              </a:spcBef>
            </a:pPr>
            <a:r>
              <a:rPr lang="en-US" dirty="0"/>
              <a:t>How to detect bias, dislike, improper doubt, prejudice, prejudgment, or favoritism</a:t>
            </a:r>
          </a:p>
          <a:p>
            <a:pPr lvl="0">
              <a:lnSpc>
                <a:spcPct val="110000"/>
              </a:lnSpc>
              <a:spcBef>
                <a:spcPts val="1200"/>
              </a:spcBef>
            </a:pPr>
            <a:r>
              <a:rPr lang="en-US" dirty="0"/>
              <a:t>How to correct bias</a:t>
            </a:r>
          </a:p>
          <a:p>
            <a:pPr lvl="0">
              <a:lnSpc>
                <a:spcPct val="110000"/>
              </a:lnSpc>
              <a:spcBef>
                <a:spcPts val="1200"/>
              </a:spcBef>
            </a:pPr>
            <a:r>
              <a:rPr lang="en-US" dirty="0"/>
              <a:t>How bias can arise in investigations</a:t>
            </a:r>
          </a:p>
          <a:p>
            <a:pPr lvl="0">
              <a:lnSpc>
                <a:spcPct val="110000"/>
              </a:lnSpc>
              <a:spcBef>
                <a:spcPts val="1200"/>
              </a:spcBef>
            </a:pPr>
            <a:r>
              <a:rPr lang="en-US" dirty="0"/>
              <a:t>How bias can arise in decision-making</a:t>
            </a:r>
          </a:p>
          <a:p>
            <a:pPr lvl="0">
              <a:lnSpc>
                <a:spcPct val="110000"/>
              </a:lnSpc>
              <a:spcBef>
                <a:spcPts val="1200"/>
              </a:spcBef>
            </a:pPr>
            <a:r>
              <a:rPr lang="en-US" dirty="0"/>
              <a:t>The bias that trauma-informed ideology and “start by believing” can create if not contextualized appropriately</a:t>
            </a:r>
          </a:p>
          <a:p>
            <a:pPr lvl="0">
              <a:lnSpc>
                <a:spcPct val="110000"/>
              </a:lnSpc>
              <a:spcBef>
                <a:spcPts val="1200"/>
              </a:spcBef>
            </a:pPr>
            <a:r>
              <a:rPr lang="en-US" dirty="0"/>
              <a:t>Bias in training materials</a:t>
            </a:r>
          </a:p>
        </p:txBody>
      </p:sp>
      <p:sp>
        <p:nvSpPr>
          <p:cNvPr id="3" name="Slide Number Placeholder 2">
            <a:extLst>
              <a:ext uri="{FF2B5EF4-FFF2-40B4-BE49-F238E27FC236}">
                <a16:creationId xmlns:a16="http://schemas.microsoft.com/office/drawing/2014/main" id="{9670CCBA-C0D9-48C9-9C53-ED6858B96470}"/>
              </a:ext>
            </a:extLst>
          </p:cNvPr>
          <p:cNvSpPr>
            <a:spLocks noGrp="1"/>
          </p:cNvSpPr>
          <p:nvPr>
            <p:ph type="sldNum" sz="quarter" idx="12"/>
          </p:nvPr>
        </p:nvSpPr>
        <p:spPr/>
        <p:txBody>
          <a:bodyPr/>
          <a:lstStyle/>
          <a:p>
            <a:fld id="{D3E6F73D-5B99-417F-82E5-B90A998CE51F}" type="slidenum">
              <a:rPr lang="en-US" smtClean="0"/>
              <a:t>138</a:t>
            </a:fld>
            <a:endParaRPr lang="en-US" dirty="0"/>
          </a:p>
        </p:txBody>
      </p:sp>
    </p:spTree>
    <p:extLst>
      <p:ext uri="{BB962C8B-B14F-4D97-AF65-F5344CB8AC3E}">
        <p14:creationId xmlns:p14="http://schemas.microsoft.com/office/powerpoint/2010/main" val="26768154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99505B-3B8A-4AED-AA64-AB802E4980C1}"/>
              </a:ext>
            </a:extLst>
          </p:cNvPr>
          <p:cNvSpPr>
            <a:spLocks noGrp="1"/>
          </p:cNvSpPr>
          <p:nvPr>
            <p:ph type="title"/>
          </p:nvPr>
        </p:nvSpPr>
        <p:spPr/>
        <p:txBody>
          <a:bodyPr/>
          <a:lstStyle/>
          <a:p>
            <a:r>
              <a:rPr lang="en-US" dirty="0"/>
              <a:t>Bias (Cont.)</a:t>
            </a:r>
          </a:p>
        </p:txBody>
      </p:sp>
      <p:sp>
        <p:nvSpPr>
          <p:cNvPr id="5" name="Content Placeholder 4">
            <a:extLst>
              <a:ext uri="{FF2B5EF4-FFF2-40B4-BE49-F238E27FC236}">
                <a16:creationId xmlns:a16="http://schemas.microsoft.com/office/drawing/2014/main" id="{13731E31-9950-443C-A3CD-9D16DEF04883}"/>
              </a:ext>
            </a:extLst>
          </p:cNvPr>
          <p:cNvSpPr>
            <a:spLocks noGrp="1"/>
          </p:cNvSpPr>
          <p:nvPr>
            <p:ph idx="1"/>
          </p:nvPr>
        </p:nvSpPr>
        <p:spPr/>
        <p:txBody>
          <a:bodyPr>
            <a:normAutofit/>
          </a:bodyPr>
          <a:lstStyle/>
          <a:p>
            <a:pPr lvl="0">
              <a:lnSpc>
                <a:spcPct val="110000"/>
              </a:lnSpc>
              <a:spcBef>
                <a:spcPts val="1200"/>
              </a:spcBef>
            </a:pPr>
            <a:r>
              <a:rPr lang="en-US" dirty="0"/>
              <a:t>Victim-blaming biases</a:t>
            </a:r>
          </a:p>
          <a:p>
            <a:pPr lvl="0">
              <a:lnSpc>
                <a:spcPct val="110000"/>
              </a:lnSpc>
              <a:spcBef>
                <a:spcPts val="1200"/>
              </a:spcBef>
            </a:pPr>
            <a:r>
              <a:rPr lang="en-US" dirty="0"/>
              <a:t>Victim-favoring biases (such as from medical evidence)</a:t>
            </a:r>
          </a:p>
          <a:p>
            <a:pPr lvl="0">
              <a:lnSpc>
                <a:spcPct val="110000"/>
              </a:lnSpc>
              <a:spcBef>
                <a:spcPts val="1200"/>
              </a:spcBef>
            </a:pPr>
            <a:r>
              <a:rPr lang="en-US" dirty="0"/>
              <a:t>The potential effect of systemic biases on outcomes and sanctions</a:t>
            </a:r>
          </a:p>
        </p:txBody>
      </p:sp>
      <p:sp>
        <p:nvSpPr>
          <p:cNvPr id="3" name="Slide Number Placeholder 2">
            <a:extLst>
              <a:ext uri="{FF2B5EF4-FFF2-40B4-BE49-F238E27FC236}">
                <a16:creationId xmlns:a16="http://schemas.microsoft.com/office/drawing/2014/main" id="{9670CCBA-C0D9-48C9-9C53-ED6858B96470}"/>
              </a:ext>
            </a:extLst>
          </p:cNvPr>
          <p:cNvSpPr>
            <a:spLocks noGrp="1"/>
          </p:cNvSpPr>
          <p:nvPr>
            <p:ph type="sldNum" sz="quarter" idx="12"/>
          </p:nvPr>
        </p:nvSpPr>
        <p:spPr/>
        <p:txBody>
          <a:bodyPr/>
          <a:lstStyle/>
          <a:p>
            <a:fld id="{D3E6F73D-5B99-417F-82E5-B90A998CE51F}" type="slidenum">
              <a:rPr lang="en-US" smtClean="0"/>
              <a:t>139</a:t>
            </a:fld>
            <a:endParaRPr lang="en-US" dirty="0"/>
          </a:p>
        </p:txBody>
      </p:sp>
    </p:spTree>
    <p:extLst>
      <p:ext uri="{BB962C8B-B14F-4D97-AF65-F5344CB8AC3E}">
        <p14:creationId xmlns:p14="http://schemas.microsoft.com/office/powerpoint/2010/main" val="75008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76A0-37E3-6846-9DBA-C6323A57576A}"/>
              </a:ext>
            </a:extLst>
          </p:cNvPr>
          <p:cNvSpPr>
            <a:spLocks noGrp="1"/>
          </p:cNvSpPr>
          <p:nvPr>
            <p:ph type="title"/>
          </p:nvPr>
        </p:nvSpPr>
        <p:spPr/>
        <p:txBody>
          <a:bodyPr/>
          <a:lstStyle/>
          <a:p>
            <a:r>
              <a:rPr lang="en-US" dirty="0"/>
              <a:t>The Process</a:t>
            </a:r>
          </a:p>
        </p:txBody>
      </p:sp>
      <p:sp>
        <p:nvSpPr>
          <p:cNvPr id="4" name="Slide Number Placeholder 3">
            <a:extLst>
              <a:ext uri="{FF2B5EF4-FFF2-40B4-BE49-F238E27FC236}">
                <a16:creationId xmlns:a16="http://schemas.microsoft.com/office/drawing/2014/main" id="{5FB411E4-D230-4042-B9B1-30A7C3CD5AF5}"/>
              </a:ext>
            </a:extLst>
          </p:cNvPr>
          <p:cNvSpPr>
            <a:spLocks noGrp="1"/>
          </p:cNvSpPr>
          <p:nvPr>
            <p:ph type="sldNum" sz="quarter" idx="12"/>
          </p:nvPr>
        </p:nvSpPr>
        <p:spPr/>
        <p:txBody>
          <a:bodyPr/>
          <a:lstStyle/>
          <a:p>
            <a:fld id="{D3E6F73D-5B99-417F-82E5-B90A998CE51F}" type="slidenum">
              <a:rPr lang="en-US" smtClean="0"/>
              <a:t>14</a:t>
            </a:fld>
            <a:endParaRPr lang="en-US"/>
          </a:p>
        </p:txBody>
      </p:sp>
      <p:sp>
        <p:nvSpPr>
          <p:cNvPr id="17" name="Rectangle 27">
            <a:extLst>
              <a:ext uri="{FF2B5EF4-FFF2-40B4-BE49-F238E27FC236}">
                <a16:creationId xmlns:a16="http://schemas.microsoft.com/office/drawing/2014/main" id="{9A85AB7E-817D-1442-B382-D48D4A79D22E}"/>
              </a:ext>
            </a:extLst>
          </p:cNvPr>
          <p:cNvSpPr/>
          <p:nvPr/>
        </p:nvSpPr>
        <p:spPr>
          <a:xfrm>
            <a:off x="6289354" y="1984251"/>
            <a:ext cx="771365" cy="418513"/>
          </a:xfrm>
          <a:prstGeom prst="rect">
            <a:avLst/>
          </a:prstGeom>
        </p:spPr>
        <p:txBody>
          <a:bodyPr wrap="none" anchor="ctr" anchorCtr="0">
            <a:spAutoFit/>
          </a:bodyPr>
          <a:lstStyle/>
          <a:p>
            <a:pPr>
              <a:lnSpc>
                <a:spcPts val="2900"/>
              </a:lnSpc>
              <a:spcBef>
                <a:spcPts val="0"/>
              </a:spcBef>
              <a:buClr>
                <a:srgbClr val="800000"/>
              </a:buClr>
            </a:pPr>
            <a:r>
              <a:rPr lang="en-US" sz="1400" dirty="0">
                <a:solidFill>
                  <a:srgbClr val="FFFFFF"/>
                </a:solidFill>
                <a:cs typeface="Assistant" pitchFamily="2" charset="-79"/>
              </a:rPr>
              <a:t>Hearing</a:t>
            </a:r>
          </a:p>
        </p:txBody>
      </p:sp>
      <p:sp>
        <p:nvSpPr>
          <p:cNvPr id="19" name="Rectangle 29">
            <a:extLst>
              <a:ext uri="{FF2B5EF4-FFF2-40B4-BE49-F238E27FC236}">
                <a16:creationId xmlns:a16="http://schemas.microsoft.com/office/drawing/2014/main" id="{D897DD7A-D57D-DA41-9851-70A5CFF079F3}"/>
              </a:ext>
            </a:extLst>
          </p:cNvPr>
          <p:cNvSpPr/>
          <p:nvPr/>
        </p:nvSpPr>
        <p:spPr>
          <a:xfrm>
            <a:off x="7794694" y="1984252"/>
            <a:ext cx="702436" cy="418513"/>
          </a:xfrm>
          <a:prstGeom prst="rect">
            <a:avLst/>
          </a:prstGeom>
        </p:spPr>
        <p:txBody>
          <a:bodyPr wrap="none" anchor="ctr" anchorCtr="0">
            <a:spAutoFit/>
          </a:bodyPr>
          <a:lstStyle/>
          <a:p>
            <a:pPr>
              <a:lnSpc>
                <a:spcPts val="2900"/>
              </a:lnSpc>
              <a:spcBef>
                <a:spcPts val="0"/>
              </a:spcBef>
              <a:buClr>
                <a:srgbClr val="800000"/>
              </a:buClr>
            </a:pPr>
            <a:r>
              <a:rPr lang="en-US" sz="1400" dirty="0">
                <a:solidFill>
                  <a:srgbClr val="FFFFFF"/>
                </a:solidFill>
                <a:cs typeface="Assistant" pitchFamily="2" charset="-79"/>
              </a:rPr>
              <a:t>Appeal</a:t>
            </a:r>
          </a:p>
        </p:txBody>
      </p:sp>
      <p:graphicFrame>
        <p:nvGraphicFramePr>
          <p:cNvPr id="3" name="Diagram 2">
            <a:extLst>
              <a:ext uri="{FF2B5EF4-FFF2-40B4-BE49-F238E27FC236}">
                <a16:creationId xmlns:a16="http://schemas.microsoft.com/office/drawing/2014/main" id="{F23AB7CE-59D4-40A5-A5EE-5AE1922403F1}"/>
              </a:ext>
            </a:extLst>
          </p:cNvPr>
          <p:cNvGraphicFramePr/>
          <p:nvPr>
            <p:extLst>
              <p:ext uri="{D42A27DB-BD31-4B8C-83A1-F6EECF244321}">
                <p14:modId xmlns:p14="http://schemas.microsoft.com/office/powerpoint/2010/main" val="3382393693"/>
              </p:ext>
            </p:extLst>
          </p:nvPr>
        </p:nvGraphicFramePr>
        <p:xfrm>
          <a:off x="333375" y="1390650"/>
          <a:ext cx="8467725" cy="4543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30873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Interviewing children</a:t>
            </a:r>
          </a:p>
        </p:txBody>
      </p:sp>
      <p:sp>
        <p:nvSpPr>
          <p:cNvPr id="3" name="Text Placeholder 2">
            <a:extLst>
              <a:ext uri="{FF2B5EF4-FFF2-40B4-BE49-F238E27FC236}">
                <a16:creationId xmlns:a16="http://schemas.microsoft.com/office/drawing/2014/main" id="{CEE2FA90-0D51-454A-90F5-0394BD96F67B}"/>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140</a:t>
            </a:fld>
            <a:endParaRPr lang="en-US" dirty="0"/>
          </a:p>
        </p:txBody>
      </p:sp>
    </p:spTree>
    <p:extLst>
      <p:ext uri="{BB962C8B-B14F-4D97-AF65-F5344CB8AC3E}">
        <p14:creationId xmlns:p14="http://schemas.microsoft.com/office/powerpoint/2010/main" val="16289616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BBD4-E79B-754B-AAE8-2ADC146E745F}"/>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999ADA10-A66B-A143-8238-755196DEC653}"/>
              </a:ext>
            </a:extLst>
          </p:cNvPr>
          <p:cNvSpPr>
            <a:spLocks noGrp="1"/>
          </p:cNvSpPr>
          <p:nvPr>
            <p:ph type="sldNum" sz="quarter" idx="12"/>
          </p:nvPr>
        </p:nvSpPr>
        <p:spPr/>
        <p:txBody>
          <a:bodyPr/>
          <a:lstStyle/>
          <a:p>
            <a:fld id="{D3E6F73D-5B99-417F-82E5-B90A998CE51F}" type="slidenum">
              <a:rPr lang="en-US" smtClean="0"/>
              <a:t>141</a:t>
            </a:fld>
            <a:endParaRPr lang="en-US" dirty="0"/>
          </a:p>
        </p:txBody>
      </p:sp>
      <p:sp>
        <p:nvSpPr>
          <p:cNvPr id="4" name="Content Placeholder 2">
            <a:extLst>
              <a:ext uri="{FF2B5EF4-FFF2-40B4-BE49-F238E27FC236}">
                <a16:creationId xmlns:a16="http://schemas.microsoft.com/office/drawing/2014/main" id="{6DED92D4-A91C-A34C-A7E1-5B500B032C6B}"/>
              </a:ext>
            </a:extLst>
          </p:cNvPr>
          <p:cNvSpPr txBox="1">
            <a:spLocks/>
          </p:cNvSpPr>
          <p:nvPr/>
        </p:nvSpPr>
        <p:spPr>
          <a:xfrm>
            <a:off x="628650" y="1365662"/>
            <a:ext cx="7886700" cy="451452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Young v. very young students</a:t>
            </a:r>
          </a:p>
          <a:p>
            <a:pPr lvl="1">
              <a:lnSpc>
                <a:spcPct val="100000"/>
              </a:lnSpc>
              <a:spcBef>
                <a:spcPts val="0"/>
              </a:spcBef>
            </a:pPr>
            <a:r>
              <a:rPr lang="en-US" dirty="0"/>
              <a:t>High/middle/elementary school</a:t>
            </a:r>
          </a:p>
          <a:p>
            <a:pPr>
              <a:lnSpc>
                <a:spcPct val="100000"/>
              </a:lnSpc>
              <a:spcBef>
                <a:spcPts val="1200"/>
              </a:spcBef>
            </a:pPr>
            <a:r>
              <a:rPr lang="en-US" dirty="0"/>
              <a:t>Gender considerations</a:t>
            </a:r>
          </a:p>
          <a:p>
            <a:pPr lvl="1">
              <a:lnSpc>
                <a:spcPct val="100000"/>
              </a:lnSpc>
              <a:spcBef>
                <a:spcPts val="0"/>
              </a:spcBef>
            </a:pPr>
            <a:r>
              <a:rPr lang="en-US" dirty="0"/>
              <a:t>More important to align investigator with party?</a:t>
            </a:r>
          </a:p>
          <a:p>
            <a:pPr>
              <a:lnSpc>
                <a:spcPct val="100000"/>
              </a:lnSpc>
              <a:spcBef>
                <a:spcPts val="1200"/>
              </a:spcBef>
            </a:pPr>
            <a:r>
              <a:rPr lang="en-US" dirty="0"/>
              <a:t>Parent/guardian involvement</a:t>
            </a:r>
          </a:p>
          <a:p>
            <a:pPr lvl="1">
              <a:lnSpc>
                <a:spcPct val="100000"/>
              </a:lnSpc>
              <a:spcBef>
                <a:spcPts val="0"/>
              </a:spcBef>
            </a:pPr>
            <a:r>
              <a:rPr lang="en-US" dirty="0"/>
              <a:t>Timing of notice, parent as Advisor</a:t>
            </a:r>
          </a:p>
          <a:p>
            <a:pPr>
              <a:lnSpc>
                <a:spcPct val="100000"/>
              </a:lnSpc>
              <a:spcBef>
                <a:spcPts val="1200"/>
              </a:spcBef>
            </a:pPr>
            <a:r>
              <a:rPr lang="en-US" dirty="0"/>
              <a:t>Interview locations</a:t>
            </a:r>
          </a:p>
          <a:p>
            <a:pPr>
              <a:lnSpc>
                <a:spcPct val="100000"/>
              </a:lnSpc>
              <a:spcBef>
                <a:spcPts val="1200"/>
              </a:spcBef>
            </a:pPr>
            <a:r>
              <a:rPr lang="en-US" dirty="0"/>
              <a:t>K-12 v. Higher Education – differences in approach</a:t>
            </a:r>
          </a:p>
        </p:txBody>
      </p:sp>
    </p:spTree>
    <p:extLst>
      <p:ext uri="{BB962C8B-B14F-4D97-AF65-F5344CB8AC3E}">
        <p14:creationId xmlns:p14="http://schemas.microsoft.com/office/powerpoint/2010/main" val="40275853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0B61-32C0-664C-B0E6-BA42B91BEFC3}"/>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F9D95DD6-0599-3E41-8B6A-AFD445243262}"/>
              </a:ext>
            </a:extLst>
          </p:cNvPr>
          <p:cNvSpPr>
            <a:spLocks noGrp="1"/>
          </p:cNvSpPr>
          <p:nvPr>
            <p:ph type="sldNum" sz="quarter" idx="12"/>
          </p:nvPr>
        </p:nvSpPr>
        <p:spPr/>
        <p:txBody>
          <a:bodyPr/>
          <a:lstStyle/>
          <a:p>
            <a:fld id="{D3E6F73D-5B99-417F-82E5-B90A998CE51F}" type="slidenum">
              <a:rPr lang="en-US" smtClean="0"/>
              <a:t>142</a:t>
            </a:fld>
            <a:endParaRPr lang="en-US" dirty="0"/>
          </a:p>
        </p:txBody>
      </p:sp>
      <p:sp>
        <p:nvSpPr>
          <p:cNvPr id="4" name="Content Placeholder 2">
            <a:extLst>
              <a:ext uri="{FF2B5EF4-FFF2-40B4-BE49-F238E27FC236}">
                <a16:creationId xmlns:a16="http://schemas.microsoft.com/office/drawing/2014/main" id="{49C99D10-1A58-4C4F-A6F1-48F8CBEC735E}"/>
              </a:ext>
            </a:extLst>
          </p:cNvPr>
          <p:cNvSpPr txBox="1">
            <a:spLocks/>
          </p:cNvSpPr>
          <p:nvPr/>
        </p:nvSpPr>
        <p:spPr>
          <a:xfrm>
            <a:off x="628650" y="1377538"/>
            <a:ext cx="7886700" cy="450264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Forensic Interview Model – Key Phases</a:t>
            </a:r>
          </a:p>
          <a:p>
            <a:pPr>
              <a:buClr>
                <a:schemeClr val="tx1"/>
              </a:buClr>
              <a:buFont typeface="Wingdings" panose="05000000000000000000" pitchFamily="2" charset="2"/>
              <a:buChar char="§"/>
            </a:pPr>
            <a:r>
              <a:rPr lang="en-US" sz="2400" dirty="0"/>
              <a:t>Rapport-building phase</a:t>
            </a:r>
          </a:p>
          <a:p>
            <a:pPr lvl="1">
              <a:buClr>
                <a:schemeClr val="tx1"/>
              </a:buClr>
              <a:buFont typeface="Wingdings" panose="05000000000000000000" pitchFamily="2" charset="2"/>
              <a:buChar char="§"/>
            </a:pPr>
            <a:r>
              <a:rPr lang="en-US" sz="2400" dirty="0"/>
              <a:t>Introductions</a:t>
            </a:r>
          </a:p>
          <a:p>
            <a:pPr lvl="1">
              <a:buClr>
                <a:schemeClr val="tx1"/>
              </a:buClr>
              <a:buFont typeface="Wingdings" panose="05000000000000000000" pitchFamily="2" charset="2"/>
              <a:buChar char="§"/>
            </a:pPr>
            <a:r>
              <a:rPr lang="en-US" sz="2400" dirty="0"/>
              <a:t>Set expectations</a:t>
            </a:r>
          </a:p>
          <a:p>
            <a:pPr lvl="1">
              <a:buClr>
                <a:schemeClr val="tx1"/>
              </a:buClr>
              <a:buFont typeface="Wingdings" panose="05000000000000000000" pitchFamily="2" charset="2"/>
              <a:buChar char="§"/>
            </a:pPr>
            <a:r>
              <a:rPr lang="en-US" sz="2400" dirty="0"/>
              <a:t>Practice narrative telling</a:t>
            </a:r>
          </a:p>
          <a:p>
            <a:pPr lvl="2">
              <a:buClr>
                <a:schemeClr val="tx1"/>
              </a:buClr>
            </a:pPr>
            <a:r>
              <a:rPr lang="en-US" sz="2400" dirty="0"/>
              <a:t>“Tell me something about yourself”</a:t>
            </a:r>
          </a:p>
          <a:p>
            <a:pPr lvl="2">
              <a:buClr>
                <a:schemeClr val="tx1"/>
              </a:buClr>
            </a:pPr>
            <a:r>
              <a:rPr lang="en-US" sz="2400" dirty="0"/>
              <a:t>“What do you like to do for fun?”</a:t>
            </a:r>
          </a:p>
        </p:txBody>
      </p:sp>
    </p:spTree>
    <p:extLst>
      <p:ext uri="{BB962C8B-B14F-4D97-AF65-F5344CB8AC3E}">
        <p14:creationId xmlns:p14="http://schemas.microsoft.com/office/powerpoint/2010/main" val="421788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0F50-BC17-A947-ADD4-1B018540D6DC}"/>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4FA61DAD-867D-0940-937B-70B169471E45}"/>
              </a:ext>
            </a:extLst>
          </p:cNvPr>
          <p:cNvSpPr>
            <a:spLocks noGrp="1"/>
          </p:cNvSpPr>
          <p:nvPr>
            <p:ph type="sldNum" sz="quarter" idx="12"/>
          </p:nvPr>
        </p:nvSpPr>
        <p:spPr/>
        <p:txBody>
          <a:bodyPr/>
          <a:lstStyle/>
          <a:p>
            <a:fld id="{D3E6F73D-5B99-417F-82E5-B90A998CE51F}" type="slidenum">
              <a:rPr lang="en-US" smtClean="0"/>
              <a:t>143</a:t>
            </a:fld>
            <a:endParaRPr lang="en-US" dirty="0"/>
          </a:p>
        </p:txBody>
      </p:sp>
      <p:sp>
        <p:nvSpPr>
          <p:cNvPr id="4" name="Content Placeholder 2">
            <a:extLst>
              <a:ext uri="{FF2B5EF4-FFF2-40B4-BE49-F238E27FC236}">
                <a16:creationId xmlns:a16="http://schemas.microsoft.com/office/drawing/2014/main" id="{D80F86D9-D4CC-AC4D-B4FC-8A727A9A1044}"/>
              </a:ext>
            </a:extLst>
          </p:cNvPr>
          <p:cNvSpPr txBox="1">
            <a:spLocks/>
          </p:cNvSpPr>
          <p:nvPr/>
        </p:nvSpPr>
        <p:spPr>
          <a:xfrm>
            <a:off x="628650" y="1389413"/>
            <a:ext cx="7886700" cy="4490770"/>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Forensic Interview Model – Key Phases (Cont.)</a:t>
            </a:r>
          </a:p>
          <a:p>
            <a:pPr>
              <a:buClr>
                <a:schemeClr val="tx1"/>
              </a:buClr>
              <a:buFont typeface="Wingdings" panose="05000000000000000000" pitchFamily="2" charset="2"/>
              <a:buChar char="§"/>
            </a:pPr>
            <a:r>
              <a:rPr lang="en-US" sz="2400" dirty="0"/>
              <a:t>Substantive phase</a:t>
            </a:r>
          </a:p>
          <a:p>
            <a:pPr lvl="1">
              <a:spcAft>
                <a:spcPts val="1200"/>
              </a:spcAft>
              <a:buClr>
                <a:schemeClr val="tx1"/>
              </a:buClr>
              <a:buFont typeface="Wingdings" panose="05000000000000000000" pitchFamily="2" charset="2"/>
              <a:buChar char="§"/>
            </a:pPr>
            <a:r>
              <a:rPr lang="en-US" sz="2400" dirty="0"/>
              <a:t>Discussion of incident with details and clarification</a:t>
            </a:r>
          </a:p>
          <a:p>
            <a:pPr>
              <a:buClr>
                <a:schemeClr val="tx1"/>
              </a:buClr>
              <a:buFont typeface="Wingdings" panose="05000000000000000000" pitchFamily="2" charset="2"/>
              <a:buChar char="§"/>
            </a:pPr>
            <a:r>
              <a:rPr lang="en-US" sz="2400" dirty="0"/>
              <a:t>Closure phase</a:t>
            </a:r>
          </a:p>
          <a:p>
            <a:pPr lvl="1">
              <a:buClr>
                <a:schemeClr val="tx1"/>
              </a:buClr>
              <a:buFont typeface="Wingdings" panose="05000000000000000000" pitchFamily="2" charset="2"/>
              <a:buChar char="§"/>
            </a:pPr>
            <a:r>
              <a:rPr lang="en-US" sz="2400" dirty="0"/>
              <a:t>Address socio-economic needs of child</a:t>
            </a:r>
          </a:p>
          <a:p>
            <a:pPr lvl="1">
              <a:buClr>
                <a:schemeClr val="tx1"/>
              </a:buClr>
              <a:buFont typeface="Wingdings" panose="05000000000000000000" pitchFamily="2" charset="2"/>
              <a:buChar char="§"/>
            </a:pPr>
            <a:r>
              <a:rPr lang="en-US" sz="2400" dirty="0"/>
              <a:t>Connect with support and resources</a:t>
            </a:r>
          </a:p>
          <a:p>
            <a:pPr lvl="1">
              <a:buClr>
                <a:schemeClr val="tx1"/>
              </a:buClr>
              <a:buFont typeface="Wingdings" panose="05000000000000000000" pitchFamily="2" charset="2"/>
              <a:buChar char="§"/>
            </a:pPr>
            <a:r>
              <a:rPr lang="en-US" sz="2400" dirty="0"/>
              <a:t>Field questions from child</a:t>
            </a:r>
          </a:p>
          <a:p>
            <a:pPr marL="0" indent="0">
              <a:buClr>
                <a:schemeClr val="tx1"/>
              </a:buClr>
              <a:buNone/>
            </a:pPr>
            <a:endParaRPr lang="en-US" sz="2800" dirty="0"/>
          </a:p>
        </p:txBody>
      </p:sp>
    </p:spTree>
    <p:extLst>
      <p:ext uri="{BB962C8B-B14F-4D97-AF65-F5344CB8AC3E}">
        <p14:creationId xmlns:p14="http://schemas.microsoft.com/office/powerpoint/2010/main" val="40768069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C357-94C0-3B46-8920-004DBCDA1EB3}"/>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DE718722-6F20-B74A-90D9-B388B463730B}"/>
              </a:ext>
            </a:extLst>
          </p:cNvPr>
          <p:cNvSpPr>
            <a:spLocks noGrp="1"/>
          </p:cNvSpPr>
          <p:nvPr>
            <p:ph type="sldNum" sz="quarter" idx="12"/>
          </p:nvPr>
        </p:nvSpPr>
        <p:spPr/>
        <p:txBody>
          <a:bodyPr/>
          <a:lstStyle/>
          <a:p>
            <a:fld id="{D3E6F73D-5B99-417F-82E5-B90A998CE51F}" type="slidenum">
              <a:rPr lang="en-US" smtClean="0"/>
              <a:t>144</a:t>
            </a:fld>
            <a:endParaRPr lang="en-US" dirty="0"/>
          </a:p>
        </p:txBody>
      </p:sp>
      <p:sp>
        <p:nvSpPr>
          <p:cNvPr id="4" name="Content Placeholder 2">
            <a:extLst>
              <a:ext uri="{FF2B5EF4-FFF2-40B4-BE49-F238E27FC236}">
                <a16:creationId xmlns:a16="http://schemas.microsoft.com/office/drawing/2014/main" id="{D1C549CF-4045-3947-9920-50C22E17F70D}"/>
              </a:ext>
            </a:extLst>
          </p:cNvPr>
          <p:cNvSpPr txBox="1">
            <a:spLocks/>
          </p:cNvSpPr>
          <p:nvPr/>
        </p:nvSpPr>
        <p:spPr>
          <a:xfrm>
            <a:off x="628650" y="1401288"/>
            <a:ext cx="7886700" cy="447889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Trauma</a:t>
            </a:r>
          </a:p>
          <a:p>
            <a:pPr>
              <a:spcAft>
                <a:spcPts val="1200"/>
              </a:spcAft>
              <a:buClr>
                <a:schemeClr val="tx1"/>
              </a:buClr>
              <a:buFont typeface="Wingdings" panose="05000000000000000000" pitchFamily="2" charset="2"/>
              <a:buChar char="§"/>
            </a:pPr>
            <a:r>
              <a:rPr lang="en-US" sz="2400" dirty="0"/>
              <a:t>Impact of past and/or current trauma</a:t>
            </a:r>
          </a:p>
          <a:p>
            <a:pPr>
              <a:buClr>
                <a:schemeClr val="tx1"/>
              </a:buClr>
              <a:buFont typeface="Wingdings" panose="05000000000000000000" pitchFamily="2" charset="2"/>
              <a:buChar char="§"/>
            </a:pPr>
            <a:r>
              <a:rPr lang="en-US" sz="2400" dirty="0"/>
              <a:t>Coordination with law enforcement, child protective services, etc.</a:t>
            </a:r>
          </a:p>
          <a:p>
            <a:pPr lvl="1">
              <a:buClr>
                <a:schemeClr val="tx1"/>
              </a:buClr>
              <a:buFont typeface="Wingdings" panose="05000000000000000000" pitchFamily="2" charset="2"/>
              <a:buChar char="§"/>
            </a:pPr>
            <a:r>
              <a:rPr lang="en-US" sz="2400" dirty="0"/>
              <a:t>Limit number of interviews and impact on child</a:t>
            </a:r>
          </a:p>
          <a:p>
            <a:pPr lvl="1">
              <a:buClr>
                <a:schemeClr val="tx1"/>
              </a:buClr>
              <a:buFont typeface="Wingdings" panose="05000000000000000000" pitchFamily="2" charset="2"/>
              <a:buChar char="§"/>
            </a:pPr>
            <a:r>
              <a:rPr lang="en-US" sz="2400" dirty="0"/>
              <a:t>Multiple interviews may be necessary for a child to feel comfortable enough to provide a complete narrative</a:t>
            </a:r>
          </a:p>
        </p:txBody>
      </p:sp>
    </p:spTree>
    <p:extLst>
      <p:ext uri="{BB962C8B-B14F-4D97-AF65-F5344CB8AC3E}">
        <p14:creationId xmlns:p14="http://schemas.microsoft.com/office/powerpoint/2010/main" val="8106448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DB11-00D4-004A-9C5C-54D4AC901292}"/>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703D6E63-0082-3748-8C00-1557529FDF19}"/>
              </a:ext>
            </a:extLst>
          </p:cNvPr>
          <p:cNvSpPr>
            <a:spLocks noGrp="1"/>
          </p:cNvSpPr>
          <p:nvPr>
            <p:ph type="sldNum" sz="quarter" idx="12"/>
          </p:nvPr>
        </p:nvSpPr>
        <p:spPr/>
        <p:txBody>
          <a:bodyPr/>
          <a:lstStyle/>
          <a:p>
            <a:fld id="{D3E6F73D-5B99-417F-82E5-B90A998CE51F}" type="slidenum">
              <a:rPr lang="en-US" smtClean="0"/>
              <a:t>145</a:t>
            </a:fld>
            <a:endParaRPr lang="en-US" dirty="0"/>
          </a:p>
        </p:txBody>
      </p:sp>
      <p:sp>
        <p:nvSpPr>
          <p:cNvPr id="4" name="Content Placeholder 2">
            <a:extLst>
              <a:ext uri="{FF2B5EF4-FFF2-40B4-BE49-F238E27FC236}">
                <a16:creationId xmlns:a16="http://schemas.microsoft.com/office/drawing/2014/main" id="{177780E9-B5AF-9B4F-9945-FAABA77BE10D}"/>
              </a:ext>
            </a:extLst>
          </p:cNvPr>
          <p:cNvSpPr txBox="1">
            <a:spLocks/>
          </p:cNvSpPr>
          <p:nvPr/>
        </p:nvSpPr>
        <p:spPr>
          <a:xfrm>
            <a:off x="628650" y="1377538"/>
            <a:ext cx="7886700" cy="450264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Memory</a:t>
            </a:r>
          </a:p>
          <a:p>
            <a:pPr>
              <a:buClr>
                <a:schemeClr val="tx1"/>
              </a:buClr>
              <a:buFont typeface="Wingdings" panose="05000000000000000000" pitchFamily="2" charset="2"/>
              <a:buChar char="§"/>
            </a:pPr>
            <a:r>
              <a:rPr lang="en-US" sz="2400" dirty="0"/>
              <a:t>Child-specific considerations that impact memory, recall, perception of an experience, ability to communicate, comprehension, attention span, etc.</a:t>
            </a:r>
          </a:p>
          <a:p>
            <a:pPr lvl="1">
              <a:buClr>
                <a:schemeClr val="tx1"/>
              </a:buClr>
              <a:buFont typeface="Wingdings" panose="05000000000000000000" pitchFamily="2" charset="2"/>
              <a:buChar char="§"/>
            </a:pPr>
            <a:r>
              <a:rPr lang="en-US" sz="2400" dirty="0"/>
              <a:t>Age</a:t>
            </a:r>
          </a:p>
          <a:p>
            <a:pPr lvl="1">
              <a:buClr>
                <a:schemeClr val="tx1"/>
              </a:buClr>
              <a:buFont typeface="Wingdings" panose="05000000000000000000" pitchFamily="2" charset="2"/>
              <a:buChar char="§"/>
            </a:pPr>
            <a:r>
              <a:rPr lang="en-US" sz="2400" dirty="0"/>
              <a:t>Physical and developmental disabilities</a:t>
            </a:r>
          </a:p>
          <a:p>
            <a:pPr lvl="1">
              <a:buClr>
                <a:schemeClr val="tx1"/>
              </a:buClr>
              <a:buFont typeface="Wingdings" panose="05000000000000000000" pitchFamily="2" charset="2"/>
              <a:buChar char="§"/>
            </a:pPr>
            <a:r>
              <a:rPr lang="en-US" sz="2400" dirty="0"/>
              <a:t>Cultural/language barriers</a:t>
            </a:r>
          </a:p>
          <a:p>
            <a:pPr lvl="1">
              <a:buClr>
                <a:schemeClr val="tx1"/>
              </a:buClr>
              <a:buFont typeface="Wingdings" panose="05000000000000000000" pitchFamily="2" charset="2"/>
              <a:buChar char="§"/>
            </a:pPr>
            <a:r>
              <a:rPr lang="en-US" sz="2400" dirty="0"/>
              <a:t>Emotional needs</a:t>
            </a:r>
          </a:p>
          <a:p>
            <a:pPr lvl="1">
              <a:buClr>
                <a:schemeClr val="tx1"/>
              </a:buClr>
              <a:buFont typeface="Wingdings" panose="05000000000000000000" pitchFamily="2" charset="2"/>
              <a:buChar char="§"/>
            </a:pPr>
            <a:r>
              <a:rPr lang="en-US" sz="2400" dirty="0"/>
              <a:t>Socioeconomic status</a:t>
            </a:r>
          </a:p>
        </p:txBody>
      </p:sp>
    </p:spTree>
    <p:extLst>
      <p:ext uri="{BB962C8B-B14F-4D97-AF65-F5344CB8AC3E}">
        <p14:creationId xmlns:p14="http://schemas.microsoft.com/office/powerpoint/2010/main" val="4759390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D41B-7446-8E4F-A650-2F7870681EE6}"/>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54A70DBA-2D1A-3F46-89C4-24220BE26FF0}"/>
              </a:ext>
            </a:extLst>
          </p:cNvPr>
          <p:cNvSpPr>
            <a:spLocks noGrp="1"/>
          </p:cNvSpPr>
          <p:nvPr>
            <p:ph type="sldNum" sz="quarter" idx="12"/>
          </p:nvPr>
        </p:nvSpPr>
        <p:spPr/>
        <p:txBody>
          <a:bodyPr/>
          <a:lstStyle/>
          <a:p>
            <a:fld id="{D3E6F73D-5B99-417F-82E5-B90A998CE51F}" type="slidenum">
              <a:rPr lang="en-US" smtClean="0"/>
              <a:t>146</a:t>
            </a:fld>
            <a:endParaRPr lang="en-US" dirty="0"/>
          </a:p>
        </p:txBody>
      </p:sp>
      <p:sp>
        <p:nvSpPr>
          <p:cNvPr id="5" name="Content Placeholder 2">
            <a:extLst>
              <a:ext uri="{FF2B5EF4-FFF2-40B4-BE49-F238E27FC236}">
                <a16:creationId xmlns:a16="http://schemas.microsoft.com/office/drawing/2014/main" id="{52DC63B4-98DB-9343-A318-D62555A005D5}"/>
              </a:ext>
            </a:extLst>
          </p:cNvPr>
          <p:cNvSpPr txBox="1">
            <a:spLocks/>
          </p:cNvSpPr>
          <p:nvPr/>
        </p:nvSpPr>
        <p:spPr>
          <a:xfrm>
            <a:off x="628650" y="1389413"/>
            <a:ext cx="7886700" cy="4490770"/>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Reluctance to Disclose</a:t>
            </a:r>
          </a:p>
          <a:p>
            <a:pPr>
              <a:spcAft>
                <a:spcPts val="1200"/>
              </a:spcAft>
              <a:buClr>
                <a:schemeClr val="tx1"/>
              </a:buClr>
              <a:buFont typeface="Wingdings" panose="05000000000000000000" pitchFamily="2" charset="2"/>
              <a:buChar char="§"/>
            </a:pPr>
            <a:r>
              <a:rPr lang="en-US" sz="2400" dirty="0"/>
              <a:t>Age of child</a:t>
            </a:r>
          </a:p>
          <a:p>
            <a:pPr>
              <a:spcAft>
                <a:spcPts val="1200"/>
              </a:spcAft>
              <a:buClr>
                <a:schemeClr val="tx1"/>
              </a:buClr>
              <a:buFont typeface="Wingdings" panose="05000000000000000000" pitchFamily="2" charset="2"/>
              <a:buChar char="§"/>
            </a:pPr>
            <a:r>
              <a:rPr lang="en-US" sz="2400" dirty="0"/>
              <a:t>Relationship to responding party</a:t>
            </a:r>
          </a:p>
          <a:p>
            <a:pPr>
              <a:spcAft>
                <a:spcPts val="1200"/>
              </a:spcAft>
              <a:buClr>
                <a:schemeClr val="tx1"/>
              </a:buClr>
              <a:buFont typeface="Wingdings" panose="05000000000000000000" pitchFamily="2" charset="2"/>
              <a:buChar char="§"/>
            </a:pPr>
            <a:r>
              <a:rPr lang="en-US" sz="2400" dirty="0"/>
              <a:t>Family relationships</a:t>
            </a:r>
          </a:p>
          <a:p>
            <a:pPr>
              <a:spcAft>
                <a:spcPts val="1200"/>
              </a:spcAft>
              <a:buClr>
                <a:schemeClr val="tx1"/>
              </a:buClr>
              <a:buFont typeface="Wingdings" panose="05000000000000000000" pitchFamily="2" charset="2"/>
              <a:buChar char="§"/>
            </a:pPr>
            <a:r>
              <a:rPr lang="en-US" sz="2400" dirty="0"/>
              <a:t>Level of parental support</a:t>
            </a:r>
          </a:p>
          <a:p>
            <a:pPr>
              <a:spcAft>
                <a:spcPts val="1200"/>
              </a:spcAft>
              <a:buClr>
                <a:schemeClr val="tx1"/>
              </a:buClr>
              <a:buFont typeface="Wingdings" panose="05000000000000000000" pitchFamily="2" charset="2"/>
              <a:buChar char="§"/>
            </a:pPr>
            <a:r>
              <a:rPr lang="en-US" sz="2400" dirty="0"/>
              <a:t>Fear</a:t>
            </a:r>
          </a:p>
          <a:p>
            <a:pPr>
              <a:spcAft>
                <a:spcPts val="1200"/>
              </a:spcAft>
              <a:buClr>
                <a:schemeClr val="tx1"/>
              </a:buClr>
              <a:buFont typeface="Wingdings" panose="05000000000000000000" pitchFamily="2" charset="2"/>
              <a:buChar char="§"/>
            </a:pPr>
            <a:r>
              <a:rPr lang="en-US" sz="2400" dirty="0"/>
              <a:t>Social and/or community influences</a:t>
            </a:r>
          </a:p>
        </p:txBody>
      </p:sp>
    </p:spTree>
    <p:extLst>
      <p:ext uri="{BB962C8B-B14F-4D97-AF65-F5344CB8AC3E}">
        <p14:creationId xmlns:p14="http://schemas.microsoft.com/office/powerpoint/2010/main" val="22169622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510E-C155-7346-AFA4-DA7757E0053C}"/>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9ED5657D-6D86-1540-AC4A-32458B5F8822}"/>
              </a:ext>
            </a:extLst>
          </p:cNvPr>
          <p:cNvSpPr>
            <a:spLocks noGrp="1"/>
          </p:cNvSpPr>
          <p:nvPr>
            <p:ph type="sldNum" sz="quarter" idx="12"/>
          </p:nvPr>
        </p:nvSpPr>
        <p:spPr/>
        <p:txBody>
          <a:bodyPr/>
          <a:lstStyle/>
          <a:p>
            <a:fld id="{D3E6F73D-5B99-417F-82E5-B90A998CE51F}" type="slidenum">
              <a:rPr lang="en-US" smtClean="0"/>
              <a:t>147</a:t>
            </a:fld>
            <a:endParaRPr lang="en-US" dirty="0"/>
          </a:p>
        </p:txBody>
      </p:sp>
      <p:sp>
        <p:nvSpPr>
          <p:cNvPr id="5" name="Content Placeholder 2">
            <a:extLst>
              <a:ext uri="{FF2B5EF4-FFF2-40B4-BE49-F238E27FC236}">
                <a16:creationId xmlns:a16="http://schemas.microsoft.com/office/drawing/2014/main" id="{17115F77-0A3A-1741-A0A3-4D55E04D26F8}"/>
              </a:ext>
            </a:extLst>
          </p:cNvPr>
          <p:cNvSpPr txBox="1">
            <a:spLocks/>
          </p:cNvSpPr>
          <p:nvPr/>
        </p:nvSpPr>
        <p:spPr>
          <a:xfrm>
            <a:off x="628650" y="1377538"/>
            <a:ext cx="7886700" cy="450264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Environment</a:t>
            </a:r>
          </a:p>
          <a:p>
            <a:pPr>
              <a:spcBef>
                <a:spcPts val="750"/>
              </a:spcBef>
              <a:buClr>
                <a:schemeClr val="tx1"/>
              </a:buClr>
              <a:buFont typeface="Wingdings" panose="05000000000000000000" pitchFamily="2" charset="2"/>
              <a:buChar char="§"/>
            </a:pPr>
            <a:r>
              <a:rPr lang="en-US" sz="2400" dirty="0"/>
              <a:t>Child-friendly</a:t>
            </a:r>
          </a:p>
          <a:p>
            <a:pPr>
              <a:spcBef>
                <a:spcPts val="1200"/>
              </a:spcBef>
              <a:buClr>
                <a:schemeClr val="tx1"/>
              </a:buClr>
              <a:buFont typeface="Wingdings" panose="05000000000000000000" pitchFamily="2" charset="2"/>
              <a:buChar char="§"/>
            </a:pPr>
            <a:r>
              <a:rPr lang="en-US" sz="2400" dirty="0"/>
              <a:t>Comfortable</a:t>
            </a:r>
          </a:p>
          <a:p>
            <a:pPr>
              <a:spcBef>
                <a:spcPts val="1200"/>
              </a:spcBef>
              <a:buClr>
                <a:schemeClr val="tx1"/>
              </a:buClr>
              <a:buFont typeface="Wingdings" panose="05000000000000000000" pitchFamily="2" charset="2"/>
              <a:buChar char="§"/>
            </a:pPr>
            <a:r>
              <a:rPr lang="en-US" sz="2400" dirty="0"/>
              <a:t>Neutral setting</a:t>
            </a:r>
          </a:p>
          <a:p>
            <a:pPr>
              <a:spcBef>
                <a:spcPts val="1200"/>
              </a:spcBef>
              <a:buClr>
                <a:schemeClr val="tx1"/>
              </a:buClr>
              <a:buFont typeface="Wingdings" panose="05000000000000000000" pitchFamily="2" charset="2"/>
              <a:buChar char="§"/>
            </a:pPr>
            <a:r>
              <a:rPr lang="en-US" sz="2400" dirty="0"/>
              <a:t>Consider access to paper and markers (age dependent)</a:t>
            </a:r>
          </a:p>
          <a:p>
            <a:pPr>
              <a:spcBef>
                <a:spcPts val="1200"/>
              </a:spcBef>
              <a:buClr>
                <a:schemeClr val="tx1"/>
              </a:buClr>
              <a:buFont typeface="Wingdings" panose="05000000000000000000" pitchFamily="2" charset="2"/>
              <a:buChar char="§"/>
            </a:pPr>
            <a:r>
              <a:rPr lang="en-US" sz="2400" dirty="0"/>
              <a:t>Who is present for interview?</a:t>
            </a:r>
          </a:p>
          <a:p>
            <a:pPr lvl="1">
              <a:buClr>
                <a:schemeClr val="tx1"/>
              </a:buClr>
              <a:buFont typeface="Wingdings" panose="05000000000000000000" pitchFamily="2" charset="2"/>
              <a:buChar char="§"/>
            </a:pPr>
            <a:r>
              <a:rPr lang="en-US" sz="2400" dirty="0"/>
              <a:t>Team investigator approach may not be ideal</a:t>
            </a:r>
          </a:p>
          <a:p>
            <a:pPr lvl="1">
              <a:buClr>
                <a:schemeClr val="tx1"/>
              </a:buClr>
              <a:buFont typeface="Wingdings" panose="05000000000000000000" pitchFamily="2" charset="2"/>
              <a:buChar char="§"/>
            </a:pPr>
            <a:r>
              <a:rPr lang="en-US" sz="2400" dirty="0"/>
              <a:t>Potential influence and/or disruption by others present</a:t>
            </a:r>
          </a:p>
        </p:txBody>
      </p:sp>
    </p:spTree>
    <p:extLst>
      <p:ext uri="{BB962C8B-B14F-4D97-AF65-F5344CB8AC3E}">
        <p14:creationId xmlns:p14="http://schemas.microsoft.com/office/powerpoint/2010/main" val="1168533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9E75-C3B9-C942-BDDA-EE54AF81101B}"/>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F125278E-D551-3D42-A8AB-A4F4B1B2F069}"/>
              </a:ext>
            </a:extLst>
          </p:cNvPr>
          <p:cNvSpPr>
            <a:spLocks noGrp="1"/>
          </p:cNvSpPr>
          <p:nvPr>
            <p:ph type="sldNum" sz="quarter" idx="12"/>
          </p:nvPr>
        </p:nvSpPr>
        <p:spPr/>
        <p:txBody>
          <a:bodyPr/>
          <a:lstStyle/>
          <a:p>
            <a:fld id="{D3E6F73D-5B99-417F-82E5-B90A998CE51F}" type="slidenum">
              <a:rPr lang="en-US" smtClean="0"/>
              <a:t>148</a:t>
            </a:fld>
            <a:endParaRPr lang="en-US" dirty="0"/>
          </a:p>
        </p:txBody>
      </p:sp>
      <p:sp>
        <p:nvSpPr>
          <p:cNvPr id="4" name="Content Placeholder 2">
            <a:extLst>
              <a:ext uri="{FF2B5EF4-FFF2-40B4-BE49-F238E27FC236}">
                <a16:creationId xmlns:a16="http://schemas.microsoft.com/office/drawing/2014/main" id="{3AEEAD6D-D9B1-A74F-ADE9-4E4D91FB631B}"/>
              </a:ext>
            </a:extLst>
          </p:cNvPr>
          <p:cNvSpPr txBox="1">
            <a:spLocks/>
          </p:cNvSpPr>
          <p:nvPr/>
        </p:nvSpPr>
        <p:spPr>
          <a:xfrm>
            <a:off x="628650" y="1377538"/>
            <a:ext cx="7886700" cy="450264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The Interview</a:t>
            </a:r>
          </a:p>
          <a:p>
            <a:pPr>
              <a:spcBef>
                <a:spcPts val="750"/>
              </a:spcBef>
              <a:buClr>
                <a:schemeClr val="tx1"/>
              </a:buClr>
              <a:buFont typeface="Wingdings" panose="05000000000000000000" pitchFamily="2" charset="2"/>
              <a:buChar char="§"/>
            </a:pPr>
            <a:r>
              <a:rPr lang="en-US" sz="2400" dirty="0"/>
              <a:t>Ask an open-ended, non-leading question that allows child to give you their narrative without interrupting</a:t>
            </a:r>
          </a:p>
          <a:p>
            <a:pPr lvl="1">
              <a:spcBef>
                <a:spcPts val="0"/>
              </a:spcBef>
              <a:buClr>
                <a:schemeClr val="tx1"/>
              </a:buClr>
              <a:buFont typeface="Wingdings" panose="05000000000000000000" pitchFamily="2" charset="2"/>
              <a:buChar char="§"/>
            </a:pPr>
            <a:r>
              <a:rPr lang="en-US" sz="2400" dirty="0"/>
              <a:t>“Tell me why you came to talk to me today?”</a:t>
            </a:r>
          </a:p>
          <a:p>
            <a:pPr lvl="1">
              <a:spcBef>
                <a:spcPts val="0"/>
              </a:spcBef>
              <a:spcAft>
                <a:spcPts val="1200"/>
              </a:spcAft>
              <a:buClr>
                <a:schemeClr val="tx1"/>
              </a:buClr>
              <a:buFont typeface="Wingdings" panose="05000000000000000000" pitchFamily="2" charset="2"/>
              <a:buChar char="§"/>
            </a:pPr>
            <a:r>
              <a:rPr lang="en-US" sz="2400" dirty="0"/>
              <a:t>“Do you know why I’m here to talk to you today?”</a:t>
            </a:r>
          </a:p>
          <a:p>
            <a:pPr>
              <a:spcBef>
                <a:spcPts val="1200"/>
              </a:spcBef>
              <a:buClr>
                <a:schemeClr val="tx1"/>
              </a:buClr>
              <a:buFont typeface="Wingdings" panose="05000000000000000000" pitchFamily="2" charset="2"/>
              <a:buChar char="§"/>
            </a:pPr>
            <a:r>
              <a:rPr lang="en-US" sz="2400" dirty="0"/>
              <a:t>If child acknowledges incident, follow-up with:</a:t>
            </a:r>
          </a:p>
          <a:p>
            <a:pPr lvl="1">
              <a:buClr>
                <a:schemeClr val="tx1"/>
              </a:buClr>
              <a:buFont typeface="Wingdings" panose="05000000000000000000" pitchFamily="2" charset="2"/>
              <a:buChar char="§"/>
            </a:pPr>
            <a:r>
              <a:rPr lang="en-US" sz="2400" dirty="0"/>
              <a:t>“Tell me everything that happened.”</a:t>
            </a:r>
          </a:p>
        </p:txBody>
      </p:sp>
    </p:spTree>
    <p:extLst>
      <p:ext uri="{BB962C8B-B14F-4D97-AF65-F5344CB8AC3E}">
        <p14:creationId xmlns:p14="http://schemas.microsoft.com/office/powerpoint/2010/main" val="14419774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578E-9D43-FD4C-AD12-F6FF6D23BB63}"/>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D9CA9418-1FF2-B34C-83D0-822C66F2BE82}"/>
              </a:ext>
            </a:extLst>
          </p:cNvPr>
          <p:cNvSpPr>
            <a:spLocks noGrp="1"/>
          </p:cNvSpPr>
          <p:nvPr>
            <p:ph type="sldNum" sz="quarter" idx="12"/>
          </p:nvPr>
        </p:nvSpPr>
        <p:spPr/>
        <p:txBody>
          <a:bodyPr/>
          <a:lstStyle/>
          <a:p>
            <a:fld id="{D3E6F73D-5B99-417F-82E5-B90A998CE51F}" type="slidenum">
              <a:rPr lang="en-US" smtClean="0"/>
              <a:t>149</a:t>
            </a:fld>
            <a:endParaRPr lang="en-US" dirty="0"/>
          </a:p>
        </p:txBody>
      </p:sp>
      <p:sp>
        <p:nvSpPr>
          <p:cNvPr id="4" name="Content Placeholder 2">
            <a:extLst>
              <a:ext uri="{FF2B5EF4-FFF2-40B4-BE49-F238E27FC236}">
                <a16:creationId xmlns:a16="http://schemas.microsoft.com/office/drawing/2014/main" id="{3169EFB2-B62C-DD47-AC90-02DC353C5608}"/>
              </a:ext>
            </a:extLst>
          </p:cNvPr>
          <p:cNvSpPr txBox="1">
            <a:spLocks/>
          </p:cNvSpPr>
          <p:nvPr/>
        </p:nvSpPr>
        <p:spPr>
          <a:xfrm>
            <a:off x="628650" y="1377538"/>
            <a:ext cx="7886700" cy="450264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The Interview</a:t>
            </a:r>
          </a:p>
          <a:p>
            <a:pPr>
              <a:spcBef>
                <a:spcPts val="750"/>
              </a:spcBef>
              <a:buClr>
                <a:schemeClr val="tx1"/>
              </a:buClr>
              <a:buFont typeface="Wingdings" panose="05000000000000000000" pitchFamily="2" charset="2"/>
              <a:buChar char="§"/>
            </a:pPr>
            <a:r>
              <a:rPr lang="en-US" sz="2400" dirty="0"/>
              <a:t>If child doesn’t acknowledge incident, may need to ask more closed-ended, targeted questions</a:t>
            </a:r>
          </a:p>
          <a:p>
            <a:pPr lvl="1">
              <a:buClr>
                <a:schemeClr val="tx1"/>
              </a:buClr>
              <a:buFont typeface="Wingdings" panose="05000000000000000000" pitchFamily="2" charset="2"/>
              <a:buChar char="§"/>
            </a:pPr>
            <a:r>
              <a:rPr lang="en-US" sz="2400" dirty="0"/>
              <a:t>Utilize information you have as part of allegations</a:t>
            </a:r>
          </a:p>
          <a:p>
            <a:pPr lvl="1">
              <a:buClr>
                <a:schemeClr val="tx1"/>
              </a:buClr>
              <a:buFont typeface="Wingdings" panose="05000000000000000000" pitchFamily="2" charset="2"/>
              <a:buChar char="§"/>
            </a:pPr>
            <a:r>
              <a:rPr lang="en-US" sz="2400" dirty="0"/>
              <a:t>Incremental approach (talk about unrelated issues then ease into allegations)</a:t>
            </a:r>
          </a:p>
          <a:p>
            <a:pPr lvl="1">
              <a:buClr>
                <a:schemeClr val="tx1"/>
              </a:buClr>
              <a:buFont typeface="Wingdings" panose="05000000000000000000" pitchFamily="2" charset="2"/>
              <a:buChar char="§"/>
            </a:pPr>
            <a:r>
              <a:rPr lang="en-US" sz="2400" dirty="0"/>
              <a:t>Interview aids (e.g., Human figure drawings, dolls, etc.)</a:t>
            </a:r>
          </a:p>
        </p:txBody>
      </p:sp>
    </p:spTree>
    <p:extLst>
      <p:ext uri="{BB962C8B-B14F-4D97-AF65-F5344CB8AC3E}">
        <p14:creationId xmlns:p14="http://schemas.microsoft.com/office/powerpoint/2010/main" val="114926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019C-4B0A-E64A-9466-5CA17E88920C}"/>
              </a:ext>
            </a:extLst>
          </p:cNvPr>
          <p:cNvSpPr>
            <a:spLocks noGrp="1"/>
          </p:cNvSpPr>
          <p:nvPr>
            <p:ph type="title"/>
          </p:nvPr>
        </p:nvSpPr>
        <p:spPr/>
        <p:txBody>
          <a:bodyPr/>
          <a:lstStyle/>
          <a:p>
            <a:r>
              <a:rPr lang="en-US" dirty="0"/>
              <a:t>10 Steps of an investigation</a:t>
            </a:r>
          </a:p>
        </p:txBody>
      </p:sp>
      <p:sp>
        <p:nvSpPr>
          <p:cNvPr id="3" name="Content Placeholder 2">
            <a:extLst>
              <a:ext uri="{FF2B5EF4-FFF2-40B4-BE49-F238E27FC236}">
                <a16:creationId xmlns:a16="http://schemas.microsoft.com/office/drawing/2014/main" id="{39129115-9EBE-614A-9F11-D57D0835D00E}"/>
              </a:ext>
            </a:extLst>
          </p:cNvPr>
          <p:cNvSpPr>
            <a:spLocks noGrp="1"/>
          </p:cNvSpPr>
          <p:nvPr>
            <p:ph idx="1"/>
          </p:nvPr>
        </p:nvSpPr>
        <p:spPr>
          <a:xfrm>
            <a:off x="628650" y="1377538"/>
            <a:ext cx="7886700" cy="4799425"/>
          </a:xfrm>
        </p:spPr>
        <p:txBody>
          <a:bodyPr/>
          <a:lstStyle/>
          <a:p>
            <a:pPr marL="457200" indent="-457200">
              <a:spcAft>
                <a:spcPts val="1200"/>
              </a:spcAft>
              <a:buFont typeface="+mj-lt"/>
              <a:buAutoNum type="arabicPeriod"/>
            </a:pPr>
            <a:r>
              <a:rPr lang="en-US" dirty="0"/>
              <a:t>Receive Notice/Complaint</a:t>
            </a:r>
          </a:p>
          <a:p>
            <a:pPr marL="457200" indent="-457200">
              <a:spcAft>
                <a:spcPts val="1200"/>
              </a:spcAft>
              <a:buFont typeface="+mj-lt"/>
              <a:buAutoNum type="arabicPeriod"/>
            </a:pPr>
            <a:r>
              <a:rPr lang="en-US" dirty="0"/>
              <a:t>Initial Assessment and Jurisdiction Determination</a:t>
            </a:r>
          </a:p>
          <a:p>
            <a:pPr marL="457200" indent="-457200">
              <a:spcAft>
                <a:spcPts val="1200"/>
              </a:spcAft>
              <a:buFont typeface="+mj-lt"/>
              <a:buAutoNum type="arabicPeriod"/>
            </a:pPr>
            <a:r>
              <a:rPr lang="en-US" dirty="0"/>
              <a:t>Establish basis for investigation (Incident, Pattern, and/or Culture/Climate)</a:t>
            </a:r>
          </a:p>
          <a:p>
            <a:pPr marL="457200" indent="-457200">
              <a:spcAft>
                <a:spcPts val="1200"/>
              </a:spcAft>
              <a:buFont typeface="+mj-lt"/>
              <a:buAutoNum type="arabicPeriod"/>
            </a:pPr>
            <a:r>
              <a:rPr lang="en-US" dirty="0"/>
              <a:t>Notice of Investigation and Allegations to Parties</a:t>
            </a:r>
          </a:p>
          <a:p>
            <a:pPr marL="457200" indent="-457200">
              <a:spcAft>
                <a:spcPts val="1200"/>
              </a:spcAft>
              <a:buFont typeface="+mj-lt"/>
              <a:buAutoNum type="arabicPeriod"/>
            </a:pPr>
            <a:r>
              <a:rPr lang="en-US" dirty="0"/>
              <a:t>Establish investigation strategy</a:t>
            </a:r>
          </a:p>
          <a:p>
            <a:pPr marL="457200" indent="-457200">
              <a:buFont typeface="+mj-lt"/>
              <a:buAutoNum type="arabicPeriod"/>
            </a:pPr>
            <a:r>
              <a:rPr lang="en-US" dirty="0"/>
              <a:t>Formal comprehensive investigation</a:t>
            </a:r>
          </a:p>
          <a:p>
            <a:pPr lvl="2">
              <a:buFont typeface="Wingdings" panose="05000000000000000000" pitchFamily="2" charset="2"/>
              <a:buChar char="§"/>
            </a:pPr>
            <a:r>
              <a:rPr lang="en-US" dirty="0"/>
              <a:t>Witness interviews</a:t>
            </a:r>
          </a:p>
          <a:p>
            <a:pPr lvl="2">
              <a:buFont typeface="Wingdings" panose="05000000000000000000" pitchFamily="2" charset="2"/>
              <a:buChar char="§"/>
            </a:pPr>
            <a:r>
              <a:rPr lang="en-US" dirty="0"/>
              <a:t>Evidence gathering</a:t>
            </a:r>
            <a:endParaRPr lang="en-US" sz="1800" dirty="0"/>
          </a:p>
        </p:txBody>
      </p:sp>
      <p:sp>
        <p:nvSpPr>
          <p:cNvPr id="4" name="Slide Number Placeholder 3">
            <a:extLst>
              <a:ext uri="{FF2B5EF4-FFF2-40B4-BE49-F238E27FC236}">
                <a16:creationId xmlns:a16="http://schemas.microsoft.com/office/drawing/2014/main" id="{19457F4D-6E66-D84E-BC82-3BAE90A4845C}"/>
              </a:ext>
            </a:extLst>
          </p:cNvPr>
          <p:cNvSpPr>
            <a:spLocks noGrp="1"/>
          </p:cNvSpPr>
          <p:nvPr>
            <p:ph type="sldNum" sz="quarter" idx="12"/>
          </p:nvPr>
        </p:nvSpPr>
        <p:spPr/>
        <p:txBody>
          <a:bodyPr/>
          <a:lstStyle/>
          <a:p>
            <a:fld id="{D3E6F73D-5B99-417F-82E5-B90A998CE51F}" type="slidenum">
              <a:rPr lang="en-US" smtClean="0"/>
              <a:t>15</a:t>
            </a:fld>
            <a:endParaRPr lang="en-US"/>
          </a:p>
        </p:txBody>
      </p:sp>
    </p:spTree>
    <p:extLst>
      <p:ext uri="{BB962C8B-B14F-4D97-AF65-F5344CB8AC3E}">
        <p14:creationId xmlns:p14="http://schemas.microsoft.com/office/powerpoint/2010/main" val="376149081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30E8-48B5-8A44-AF6F-16648197983B}"/>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7A144575-7C78-5D48-A1DF-E05F6B9C8880}"/>
              </a:ext>
            </a:extLst>
          </p:cNvPr>
          <p:cNvSpPr>
            <a:spLocks noGrp="1"/>
          </p:cNvSpPr>
          <p:nvPr>
            <p:ph type="sldNum" sz="quarter" idx="12"/>
          </p:nvPr>
        </p:nvSpPr>
        <p:spPr/>
        <p:txBody>
          <a:bodyPr/>
          <a:lstStyle/>
          <a:p>
            <a:fld id="{D3E6F73D-5B99-417F-82E5-B90A998CE51F}" type="slidenum">
              <a:rPr lang="en-US" smtClean="0"/>
              <a:t>150</a:t>
            </a:fld>
            <a:endParaRPr lang="en-US" dirty="0"/>
          </a:p>
        </p:txBody>
      </p:sp>
      <p:sp>
        <p:nvSpPr>
          <p:cNvPr id="4" name="Content Placeholder 2">
            <a:extLst>
              <a:ext uri="{FF2B5EF4-FFF2-40B4-BE49-F238E27FC236}">
                <a16:creationId xmlns:a16="http://schemas.microsoft.com/office/drawing/2014/main" id="{1EF280E9-D693-0548-8D8F-E705D5106DB8}"/>
              </a:ext>
            </a:extLst>
          </p:cNvPr>
          <p:cNvSpPr txBox="1">
            <a:spLocks/>
          </p:cNvSpPr>
          <p:nvPr/>
        </p:nvSpPr>
        <p:spPr>
          <a:xfrm>
            <a:off x="628650" y="1295400"/>
            <a:ext cx="7886700" cy="506095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The Interview</a:t>
            </a:r>
          </a:p>
          <a:p>
            <a:pPr>
              <a:spcBef>
                <a:spcPts val="750"/>
              </a:spcBef>
              <a:buClr>
                <a:schemeClr val="tx1"/>
              </a:buClr>
              <a:buFont typeface="Wingdings" panose="05000000000000000000" pitchFamily="2" charset="2"/>
              <a:buChar char="§"/>
            </a:pPr>
            <a:r>
              <a:rPr lang="en-US" sz="2400" dirty="0"/>
              <a:t>Use reflection and paraphrasing</a:t>
            </a:r>
          </a:p>
          <a:p>
            <a:pPr>
              <a:spcBef>
                <a:spcPts val="1200"/>
              </a:spcBef>
              <a:buClr>
                <a:schemeClr val="tx1"/>
              </a:buClr>
              <a:buFont typeface="Wingdings" panose="05000000000000000000" pitchFamily="2" charset="2"/>
              <a:buChar char="§"/>
            </a:pPr>
            <a:r>
              <a:rPr lang="en-US" sz="2400" dirty="0"/>
              <a:t>Assess whether multiple incidents occurred</a:t>
            </a:r>
          </a:p>
          <a:p>
            <a:pPr lvl="1">
              <a:spcBef>
                <a:spcPts val="0"/>
              </a:spcBef>
              <a:buClr>
                <a:schemeClr val="tx1"/>
              </a:buClr>
              <a:buFont typeface="Wingdings" panose="05000000000000000000" pitchFamily="2" charset="2"/>
              <a:buChar char="§"/>
            </a:pPr>
            <a:r>
              <a:rPr lang="en-US" sz="2400" dirty="0"/>
              <a:t>“Did this happen one time or more than one time?”</a:t>
            </a:r>
          </a:p>
          <a:p>
            <a:pPr lvl="1">
              <a:spcBef>
                <a:spcPts val="0"/>
              </a:spcBef>
              <a:buClr>
                <a:schemeClr val="tx1"/>
              </a:buClr>
              <a:buFont typeface="Wingdings" panose="05000000000000000000" pitchFamily="2" charset="2"/>
              <a:buChar char="§"/>
            </a:pPr>
            <a:r>
              <a:rPr lang="en-US" sz="2400" dirty="0"/>
              <a:t>Use prompts to differentiate instances (e.g. first time, last time, etc.)</a:t>
            </a:r>
          </a:p>
          <a:p>
            <a:pPr>
              <a:spcBef>
                <a:spcPts val="1200"/>
              </a:spcBef>
              <a:buClr>
                <a:schemeClr val="tx1"/>
              </a:buClr>
              <a:buFont typeface="Wingdings" panose="05000000000000000000" pitchFamily="2" charset="2"/>
              <a:buChar char="§"/>
            </a:pPr>
            <a:r>
              <a:rPr lang="en-US" sz="2400" dirty="0"/>
              <a:t>Silence/hesitation is okay</a:t>
            </a:r>
          </a:p>
          <a:p>
            <a:pPr>
              <a:spcBef>
                <a:spcPts val="1200"/>
              </a:spcBef>
              <a:buClr>
                <a:schemeClr val="tx1"/>
              </a:buClr>
              <a:buFont typeface="Wingdings" panose="05000000000000000000" pitchFamily="2" charset="2"/>
              <a:buChar char="§"/>
            </a:pPr>
            <a:r>
              <a:rPr lang="en-US" sz="2400" dirty="0"/>
              <a:t>Assess any possible coaching</a:t>
            </a:r>
          </a:p>
          <a:p>
            <a:pPr lvl="1">
              <a:buClr>
                <a:schemeClr val="tx1"/>
              </a:buClr>
              <a:buFont typeface="Wingdings" panose="05000000000000000000" pitchFamily="2" charset="2"/>
              <a:buChar char="§"/>
            </a:pPr>
            <a:r>
              <a:rPr lang="en-US" sz="2400" dirty="0"/>
              <a:t>Ask about previous conversations</a:t>
            </a:r>
          </a:p>
          <a:p>
            <a:pPr lvl="2">
              <a:buClr>
                <a:schemeClr val="tx1"/>
              </a:buClr>
              <a:buFont typeface="Assistant" pitchFamily="2" charset="-79"/>
              <a:buChar char="–"/>
            </a:pPr>
            <a:r>
              <a:rPr lang="en-US" sz="2400" dirty="0"/>
              <a:t>“Have you talked to anyone else about that?”</a:t>
            </a:r>
          </a:p>
          <a:p>
            <a:pPr lvl="2">
              <a:buClr>
                <a:schemeClr val="tx1"/>
              </a:buClr>
              <a:buFont typeface="Assistant" pitchFamily="2" charset="-79"/>
              <a:buChar char="–"/>
            </a:pPr>
            <a:r>
              <a:rPr lang="en-US" sz="2400" dirty="0"/>
              <a:t>“How did you find out about that?”</a:t>
            </a:r>
          </a:p>
        </p:txBody>
      </p:sp>
    </p:spTree>
    <p:extLst>
      <p:ext uri="{BB962C8B-B14F-4D97-AF65-F5344CB8AC3E}">
        <p14:creationId xmlns:p14="http://schemas.microsoft.com/office/powerpoint/2010/main" val="40784349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394E-0CCE-7241-B95C-0FEDE3B24E69}"/>
              </a:ext>
            </a:extLst>
          </p:cNvPr>
          <p:cNvSpPr>
            <a:spLocks noGrp="1"/>
          </p:cNvSpPr>
          <p:nvPr>
            <p:ph type="title"/>
          </p:nvPr>
        </p:nvSpPr>
        <p:spPr/>
        <p:txBody>
          <a:bodyPr/>
          <a:lstStyle/>
          <a:p>
            <a:r>
              <a:rPr lang="en-US" dirty="0"/>
              <a:t>Interviewing children</a:t>
            </a:r>
          </a:p>
        </p:txBody>
      </p:sp>
      <p:sp>
        <p:nvSpPr>
          <p:cNvPr id="3" name="Slide Number Placeholder 2">
            <a:extLst>
              <a:ext uri="{FF2B5EF4-FFF2-40B4-BE49-F238E27FC236}">
                <a16:creationId xmlns:a16="http://schemas.microsoft.com/office/drawing/2014/main" id="{5544D048-27B6-7049-97CE-DDEF790F1CD6}"/>
              </a:ext>
            </a:extLst>
          </p:cNvPr>
          <p:cNvSpPr>
            <a:spLocks noGrp="1"/>
          </p:cNvSpPr>
          <p:nvPr>
            <p:ph type="sldNum" sz="quarter" idx="12"/>
          </p:nvPr>
        </p:nvSpPr>
        <p:spPr/>
        <p:txBody>
          <a:bodyPr/>
          <a:lstStyle/>
          <a:p>
            <a:fld id="{D3E6F73D-5B99-417F-82E5-B90A998CE51F}" type="slidenum">
              <a:rPr lang="en-US" smtClean="0"/>
              <a:t>151</a:t>
            </a:fld>
            <a:endParaRPr lang="en-US" dirty="0"/>
          </a:p>
        </p:txBody>
      </p:sp>
      <p:sp>
        <p:nvSpPr>
          <p:cNvPr id="4" name="Content Placeholder 2">
            <a:extLst>
              <a:ext uri="{FF2B5EF4-FFF2-40B4-BE49-F238E27FC236}">
                <a16:creationId xmlns:a16="http://schemas.microsoft.com/office/drawing/2014/main" id="{2CD92DFE-825C-804F-912C-344101B66560}"/>
              </a:ext>
            </a:extLst>
          </p:cNvPr>
          <p:cNvSpPr txBox="1">
            <a:spLocks/>
          </p:cNvSpPr>
          <p:nvPr/>
        </p:nvSpPr>
        <p:spPr>
          <a:xfrm>
            <a:off x="628650" y="1389413"/>
            <a:ext cx="7886700" cy="5070764"/>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tx1"/>
              </a:buClr>
              <a:buNone/>
            </a:pPr>
            <a:r>
              <a:rPr lang="en-US" sz="2400" b="1" dirty="0"/>
              <a:t>Ending the Interview</a:t>
            </a:r>
          </a:p>
          <a:p>
            <a:pPr>
              <a:spcBef>
                <a:spcPts val="750"/>
              </a:spcBef>
              <a:buClr>
                <a:schemeClr val="tx1"/>
              </a:buClr>
              <a:buFont typeface="Wingdings" panose="05000000000000000000" pitchFamily="2" charset="2"/>
              <a:buChar char="§"/>
            </a:pPr>
            <a:r>
              <a:rPr lang="en-US" sz="2400" dirty="0"/>
              <a:t>“Is there anything else you want to share?”</a:t>
            </a:r>
          </a:p>
          <a:p>
            <a:pPr>
              <a:spcBef>
                <a:spcPts val="1200"/>
              </a:spcBef>
              <a:buClr>
                <a:schemeClr val="tx1"/>
              </a:buClr>
              <a:buFont typeface="Wingdings" panose="05000000000000000000" pitchFamily="2" charset="2"/>
              <a:buChar char="§"/>
            </a:pPr>
            <a:r>
              <a:rPr lang="en-US" sz="2400" dirty="0"/>
              <a:t>“Is there anything else I need to know?”</a:t>
            </a:r>
          </a:p>
          <a:p>
            <a:pPr>
              <a:spcBef>
                <a:spcPts val="1200"/>
              </a:spcBef>
              <a:buClr>
                <a:schemeClr val="tx1"/>
              </a:buClr>
              <a:buFont typeface="Wingdings" panose="05000000000000000000" pitchFamily="2" charset="2"/>
              <a:buChar char="§"/>
            </a:pPr>
            <a:r>
              <a:rPr lang="en-US" sz="2400" dirty="0"/>
              <a:t>“Do you have anything you want to ask me?”</a:t>
            </a:r>
          </a:p>
          <a:p>
            <a:pPr>
              <a:spcBef>
                <a:spcPts val="1200"/>
              </a:spcBef>
              <a:buClr>
                <a:schemeClr val="tx1"/>
              </a:buClr>
              <a:buFont typeface="Wingdings" panose="05000000000000000000" pitchFamily="2" charset="2"/>
              <a:buChar char="§"/>
            </a:pPr>
            <a:r>
              <a:rPr lang="en-US" sz="2400" dirty="0"/>
              <a:t>Thank child for speaking with you</a:t>
            </a:r>
          </a:p>
          <a:p>
            <a:pPr>
              <a:spcBef>
                <a:spcPts val="1200"/>
              </a:spcBef>
              <a:buClr>
                <a:schemeClr val="tx1"/>
              </a:buClr>
              <a:buFont typeface="Wingdings" panose="05000000000000000000" pitchFamily="2" charset="2"/>
              <a:buChar char="§"/>
            </a:pPr>
            <a:r>
              <a:rPr lang="en-US" sz="2400" dirty="0"/>
              <a:t>Assess and offer support and resources</a:t>
            </a:r>
          </a:p>
          <a:p>
            <a:pPr lvl="1">
              <a:buClr>
                <a:schemeClr val="tx1"/>
              </a:buClr>
              <a:buFont typeface="Wingdings" panose="05000000000000000000" pitchFamily="2" charset="2"/>
              <a:buChar char="§"/>
            </a:pPr>
            <a:r>
              <a:rPr lang="en-US" sz="2400" dirty="0"/>
              <a:t>In-school and community-based</a:t>
            </a:r>
          </a:p>
          <a:p>
            <a:pPr lvl="1">
              <a:buClr>
                <a:schemeClr val="tx1"/>
              </a:buClr>
              <a:buFont typeface="Wingdings" panose="05000000000000000000" pitchFamily="2" charset="2"/>
              <a:buChar char="§"/>
            </a:pPr>
            <a:r>
              <a:rPr lang="en-US" sz="2400" dirty="0"/>
              <a:t>Counselors, social workers, psychologists, etc.</a:t>
            </a:r>
          </a:p>
          <a:p>
            <a:pPr lvl="1">
              <a:buClr>
                <a:schemeClr val="tx1"/>
              </a:buClr>
              <a:buFont typeface="Wingdings" panose="05000000000000000000" pitchFamily="2" charset="2"/>
              <a:buChar char="§"/>
            </a:pPr>
            <a:r>
              <a:rPr lang="en-US" sz="2400" dirty="0"/>
              <a:t>Academic support</a:t>
            </a:r>
          </a:p>
          <a:p>
            <a:pPr lvl="1">
              <a:buClr>
                <a:schemeClr val="tx1"/>
              </a:buClr>
              <a:buFont typeface="Wingdings" panose="05000000000000000000" pitchFamily="2" charset="2"/>
              <a:buChar char="§"/>
            </a:pPr>
            <a:r>
              <a:rPr lang="en-US" sz="2400" dirty="0"/>
              <a:t>Safety planning</a:t>
            </a:r>
          </a:p>
          <a:p>
            <a:pPr lvl="1">
              <a:buClr>
                <a:schemeClr val="tx1"/>
              </a:buClr>
              <a:buFont typeface="Wingdings" panose="05000000000000000000" pitchFamily="2" charset="2"/>
              <a:buChar char="§"/>
            </a:pPr>
            <a:r>
              <a:rPr lang="en-US" sz="2400" dirty="0"/>
              <a:t>Others?</a:t>
            </a:r>
          </a:p>
        </p:txBody>
      </p:sp>
    </p:spTree>
    <p:extLst>
      <p:ext uri="{BB962C8B-B14F-4D97-AF65-F5344CB8AC3E}">
        <p14:creationId xmlns:p14="http://schemas.microsoft.com/office/powerpoint/2010/main" val="307313990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3B0E-FD31-431D-A003-CB7BF9041A8D}"/>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779900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FF04CF-0760-DA4E-A17C-2A48A2B5977E}"/>
              </a:ext>
            </a:extLst>
          </p:cNvPr>
          <p:cNvSpPr>
            <a:spLocks noGrp="1"/>
          </p:cNvSpPr>
          <p:nvPr>
            <p:ph type="subTitle" idx="1"/>
          </p:nvPr>
        </p:nvSpPr>
        <p:spPr>
          <a:xfrm>
            <a:off x="1143000" y="3056709"/>
            <a:ext cx="6858000" cy="3353662"/>
          </a:xfrm>
        </p:spPr>
        <p:txBody>
          <a:bodyPr>
            <a:normAutofit lnSpcReduction="10000"/>
          </a:bodyPr>
          <a:lstStyle/>
          <a:p>
            <a:r>
              <a:rPr lang="en-US" sz="1400" dirty="0"/>
              <a:t>LIMITED LICENSE AND COPYRIGHT. By purchasing, and/or receiving, and/or using ATIXA materials, you agree to accept this limited license and become a licensee of proprietary and copyrighted ATIXA-owned materials. The licensee accepts all terms and conditions of this license and agrees to abide by all provisions. No other rights are provided, and all other rights are reserved. These materials are proprietary and are licensed to the licensee only, for its use. This license permits the licensee to use the materials personally and/or internally to the licensee’s organization for training purposes, only. These materials may be used to train Title IX personnel, and thus are subject to 34 CFR Part 106.45(b)(10), requiring all training materials to be posted publicly on a website. No public display, sharing, or publication of these materials by a licensee/purchaser is permitted by ATIXA. You are not authorized to copy or adapt these materials without explicit written permission from ATIXA. No one may remove this license language from any version of ATIXA materials. Licensees will receive a link to their materials from ATIXA. That link, and that link only, may be posted to the licensee’s website for purposes of permitting public access of the materials for review/inspection, only. Should any licensee post or permit someone to post these materials to a public website outside of the authorized materials link, ATIXA will send a letter instructing the licensee to immediately remove the content from the public website upon penalty of copyright violation. These materials may not be used for any commercial purpose except by ATIXA.</a:t>
            </a:r>
          </a:p>
        </p:txBody>
      </p:sp>
    </p:spTree>
    <p:extLst>
      <p:ext uri="{BB962C8B-B14F-4D97-AF65-F5344CB8AC3E}">
        <p14:creationId xmlns:p14="http://schemas.microsoft.com/office/powerpoint/2010/main" val="32053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019C-4B0A-E64A-9466-5CA17E88920C}"/>
              </a:ext>
            </a:extLst>
          </p:cNvPr>
          <p:cNvSpPr>
            <a:spLocks noGrp="1"/>
          </p:cNvSpPr>
          <p:nvPr>
            <p:ph type="title"/>
          </p:nvPr>
        </p:nvSpPr>
        <p:spPr/>
        <p:txBody>
          <a:bodyPr/>
          <a:lstStyle/>
          <a:p>
            <a:r>
              <a:rPr lang="en-US" dirty="0"/>
              <a:t>10 Steps of an investigation</a:t>
            </a:r>
          </a:p>
        </p:txBody>
      </p:sp>
      <p:sp>
        <p:nvSpPr>
          <p:cNvPr id="3" name="Content Placeholder 2">
            <a:extLst>
              <a:ext uri="{FF2B5EF4-FFF2-40B4-BE49-F238E27FC236}">
                <a16:creationId xmlns:a16="http://schemas.microsoft.com/office/drawing/2014/main" id="{39129115-9EBE-614A-9F11-D57D0835D00E}"/>
              </a:ext>
            </a:extLst>
          </p:cNvPr>
          <p:cNvSpPr>
            <a:spLocks noGrp="1"/>
          </p:cNvSpPr>
          <p:nvPr>
            <p:ph idx="1"/>
          </p:nvPr>
        </p:nvSpPr>
        <p:spPr/>
        <p:txBody>
          <a:bodyPr/>
          <a:lstStyle/>
          <a:p>
            <a:pPr marL="457200" indent="-457200">
              <a:spcAft>
                <a:spcPts val="1200"/>
              </a:spcAft>
              <a:buFont typeface="+mj-lt"/>
              <a:buAutoNum type="arabicPeriod" startAt="7"/>
            </a:pPr>
            <a:r>
              <a:rPr lang="en-US" dirty="0"/>
              <a:t>Draft report</a:t>
            </a:r>
          </a:p>
          <a:p>
            <a:pPr marL="457200" indent="-457200">
              <a:spcAft>
                <a:spcPts val="1200"/>
              </a:spcAft>
              <a:buFont typeface="+mj-lt"/>
              <a:buAutoNum type="arabicPeriod" startAt="7"/>
            </a:pPr>
            <a:r>
              <a:rPr lang="en-US" dirty="0"/>
              <a:t>Meet with Title IX Coordinator (or legal counsel) to review draft report and evidence</a:t>
            </a:r>
          </a:p>
          <a:p>
            <a:pPr marL="457200" indent="-457200">
              <a:spcAft>
                <a:spcPts val="1200"/>
              </a:spcAft>
              <a:buFont typeface="+mj-lt"/>
              <a:buAutoNum type="arabicPeriod" startAt="7"/>
            </a:pPr>
            <a:r>
              <a:rPr lang="en-US" dirty="0"/>
              <a:t>Provide report and all evidence directly related to the allegations to parties and their Advisors for inspection and review with 10 days for response</a:t>
            </a:r>
          </a:p>
          <a:p>
            <a:pPr marL="457200" indent="-457200">
              <a:buFont typeface="+mj-lt"/>
              <a:buAutoNum type="arabicPeriod" startAt="7"/>
            </a:pPr>
            <a:r>
              <a:rPr lang="en-US" dirty="0"/>
              <a:t>Complete final report</a:t>
            </a:r>
          </a:p>
          <a:p>
            <a:pPr lvl="2">
              <a:buFont typeface="Wingdings" panose="05000000000000000000" pitchFamily="2" charset="2"/>
              <a:buChar char="§"/>
            </a:pPr>
            <a:r>
              <a:rPr lang="en-US" dirty="0"/>
              <a:t>Synthesize and analyze relevant evidence</a:t>
            </a:r>
          </a:p>
          <a:p>
            <a:pPr lvl="2">
              <a:buFont typeface="Wingdings" panose="05000000000000000000" pitchFamily="2" charset="2"/>
              <a:buChar char="§"/>
            </a:pPr>
            <a:r>
              <a:rPr lang="en-US" dirty="0"/>
              <a:t>Send final report to parties for review and written response at least 10 days prior to hearing</a:t>
            </a:r>
          </a:p>
        </p:txBody>
      </p:sp>
      <p:sp>
        <p:nvSpPr>
          <p:cNvPr id="4" name="Slide Number Placeholder 3">
            <a:extLst>
              <a:ext uri="{FF2B5EF4-FFF2-40B4-BE49-F238E27FC236}">
                <a16:creationId xmlns:a16="http://schemas.microsoft.com/office/drawing/2014/main" id="{19457F4D-6E66-D84E-BC82-3BAE90A4845C}"/>
              </a:ext>
            </a:extLst>
          </p:cNvPr>
          <p:cNvSpPr>
            <a:spLocks noGrp="1"/>
          </p:cNvSpPr>
          <p:nvPr>
            <p:ph type="sldNum" sz="quarter" idx="12"/>
          </p:nvPr>
        </p:nvSpPr>
        <p:spPr/>
        <p:txBody>
          <a:bodyPr/>
          <a:lstStyle/>
          <a:p>
            <a:fld id="{D3E6F73D-5B99-417F-82E5-B90A998CE51F}" type="slidenum">
              <a:rPr lang="en-US" smtClean="0"/>
              <a:t>16</a:t>
            </a:fld>
            <a:endParaRPr lang="en-US"/>
          </a:p>
        </p:txBody>
      </p:sp>
    </p:spTree>
    <p:extLst>
      <p:ext uri="{BB962C8B-B14F-4D97-AF65-F5344CB8AC3E}">
        <p14:creationId xmlns:p14="http://schemas.microsoft.com/office/powerpoint/2010/main" val="160742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75C4-AF33-5248-9FA4-FD5BFD152B42}"/>
              </a:ext>
            </a:extLst>
          </p:cNvPr>
          <p:cNvSpPr>
            <a:spLocks noGrp="1"/>
          </p:cNvSpPr>
          <p:nvPr>
            <p:ph type="title"/>
          </p:nvPr>
        </p:nvSpPr>
        <p:spPr>
          <a:xfrm>
            <a:off x="623888" y="1709741"/>
            <a:ext cx="7886700" cy="3720388"/>
          </a:xfrm>
        </p:spPr>
        <p:txBody>
          <a:bodyPr>
            <a:noAutofit/>
          </a:bodyPr>
          <a:lstStyle/>
          <a:p>
            <a:pPr algn="ctr"/>
            <a:r>
              <a:rPr lang="en-US" sz="5400" dirty="0"/>
              <a:t>As an investigator, you have no “side” other than the integrity of the process.</a:t>
            </a:r>
          </a:p>
        </p:txBody>
      </p:sp>
    </p:spTree>
    <p:extLst>
      <p:ext uri="{BB962C8B-B14F-4D97-AF65-F5344CB8AC3E}">
        <p14:creationId xmlns:p14="http://schemas.microsoft.com/office/powerpoint/2010/main" val="272474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7F278-96C8-CD4B-ADCD-7FC68FA1FE5D}"/>
              </a:ext>
            </a:extLst>
          </p:cNvPr>
          <p:cNvSpPr>
            <a:spLocks noGrp="1"/>
          </p:cNvSpPr>
          <p:nvPr>
            <p:ph type="title"/>
          </p:nvPr>
        </p:nvSpPr>
        <p:spPr/>
        <p:txBody>
          <a:bodyPr/>
          <a:lstStyle/>
          <a:p>
            <a:r>
              <a:rPr lang="en-US" dirty="0"/>
              <a:t>Civil rights investigations</a:t>
            </a:r>
          </a:p>
        </p:txBody>
      </p:sp>
      <p:sp>
        <p:nvSpPr>
          <p:cNvPr id="3" name="Content Placeholder 2">
            <a:extLst>
              <a:ext uri="{FF2B5EF4-FFF2-40B4-BE49-F238E27FC236}">
                <a16:creationId xmlns:a16="http://schemas.microsoft.com/office/drawing/2014/main" id="{D48D0077-B638-7041-8213-E4E298BA9854}"/>
              </a:ext>
            </a:extLst>
          </p:cNvPr>
          <p:cNvSpPr>
            <a:spLocks noGrp="1"/>
          </p:cNvSpPr>
          <p:nvPr>
            <p:ph idx="1"/>
          </p:nvPr>
        </p:nvSpPr>
        <p:spPr>
          <a:xfrm>
            <a:off x="628650" y="1589649"/>
            <a:ext cx="7886700" cy="4766704"/>
          </a:xfrm>
        </p:spPr>
        <p:txBody>
          <a:bodyPr>
            <a:normAutofit/>
          </a:bodyPr>
          <a:lstStyle/>
          <a:p>
            <a:pPr marL="0" indent="0">
              <a:buNone/>
            </a:pPr>
            <a:r>
              <a:rPr lang="en-US" b="1" dirty="0"/>
              <a:t>Investigation is the cornerstone of resolution.</a:t>
            </a:r>
            <a:br>
              <a:rPr lang="en-US" b="1" dirty="0"/>
            </a:br>
            <a:endParaRPr lang="en-US" b="1" dirty="0"/>
          </a:p>
          <a:p>
            <a:pPr>
              <a:spcAft>
                <a:spcPts val="1200"/>
              </a:spcAft>
            </a:pPr>
            <a:r>
              <a:rPr lang="en-US" dirty="0"/>
              <a:t>What happened?</a:t>
            </a:r>
          </a:p>
          <a:p>
            <a:pPr>
              <a:spcAft>
                <a:spcPts val="1200"/>
              </a:spcAft>
            </a:pPr>
            <a:r>
              <a:rPr lang="en-US" dirty="0"/>
              <a:t>Who was affected?</a:t>
            </a:r>
          </a:p>
          <a:p>
            <a:pPr>
              <a:spcAft>
                <a:spcPts val="1200"/>
              </a:spcAft>
            </a:pPr>
            <a:r>
              <a:rPr lang="en-US" dirty="0"/>
              <a:t>Stop and prevent</a:t>
            </a:r>
          </a:p>
          <a:p>
            <a:pPr>
              <a:spcAft>
                <a:spcPts val="1200"/>
              </a:spcAft>
            </a:pPr>
            <a:r>
              <a:rPr lang="en-US" dirty="0"/>
              <a:t>Interim actions and supportive measures</a:t>
            </a:r>
          </a:p>
          <a:p>
            <a:pPr>
              <a:spcAft>
                <a:spcPts val="1200"/>
              </a:spcAft>
            </a:pPr>
            <a:r>
              <a:rPr lang="en-US" dirty="0"/>
              <a:t>Scope, pattern, threats</a:t>
            </a:r>
          </a:p>
          <a:p>
            <a:pPr>
              <a:spcAft>
                <a:spcPts val="1200"/>
              </a:spcAft>
            </a:pPr>
            <a:r>
              <a:rPr lang="en-US" dirty="0"/>
              <a:t>Documentation and recordkeeping</a:t>
            </a:r>
          </a:p>
          <a:p>
            <a:pPr>
              <a:spcAft>
                <a:spcPts val="1200"/>
              </a:spcAft>
            </a:pPr>
            <a:r>
              <a:rPr lang="en-US" dirty="0"/>
              <a:t>“Not deliberately indifferent”</a:t>
            </a:r>
          </a:p>
        </p:txBody>
      </p:sp>
      <p:sp>
        <p:nvSpPr>
          <p:cNvPr id="4" name="Slide Number Placeholder 3">
            <a:extLst>
              <a:ext uri="{FF2B5EF4-FFF2-40B4-BE49-F238E27FC236}">
                <a16:creationId xmlns:a16="http://schemas.microsoft.com/office/drawing/2014/main" id="{7D755C8D-E698-FD47-84CE-D5C72153816B}"/>
              </a:ext>
            </a:extLst>
          </p:cNvPr>
          <p:cNvSpPr>
            <a:spLocks noGrp="1"/>
          </p:cNvSpPr>
          <p:nvPr>
            <p:ph type="sldNum" sz="quarter" idx="12"/>
          </p:nvPr>
        </p:nvSpPr>
        <p:spPr/>
        <p:txBody>
          <a:bodyPr/>
          <a:lstStyle/>
          <a:p>
            <a:fld id="{D3E6F73D-5B99-417F-82E5-B90A998CE51F}" type="slidenum">
              <a:rPr lang="en-US" smtClean="0"/>
              <a:t>18</a:t>
            </a:fld>
            <a:endParaRPr lang="en-US"/>
          </a:p>
        </p:txBody>
      </p:sp>
    </p:spTree>
    <p:extLst>
      <p:ext uri="{BB962C8B-B14F-4D97-AF65-F5344CB8AC3E}">
        <p14:creationId xmlns:p14="http://schemas.microsoft.com/office/powerpoint/2010/main" val="6733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E5CDC-3608-A74B-A828-F69D482A5E37}"/>
              </a:ext>
            </a:extLst>
          </p:cNvPr>
          <p:cNvSpPr>
            <a:spLocks noGrp="1"/>
          </p:cNvSpPr>
          <p:nvPr>
            <p:ph type="title"/>
          </p:nvPr>
        </p:nvSpPr>
        <p:spPr/>
        <p:txBody>
          <a:bodyPr/>
          <a:lstStyle/>
          <a:p>
            <a:r>
              <a:rPr lang="en-US" dirty="0"/>
              <a:t>Civil rights investigations</a:t>
            </a:r>
          </a:p>
        </p:txBody>
      </p:sp>
      <p:sp>
        <p:nvSpPr>
          <p:cNvPr id="4" name="Slide Number Placeholder 3">
            <a:extLst>
              <a:ext uri="{FF2B5EF4-FFF2-40B4-BE49-F238E27FC236}">
                <a16:creationId xmlns:a16="http://schemas.microsoft.com/office/drawing/2014/main" id="{B981D015-4389-9E43-9F77-B34873BD4179}"/>
              </a:ext>
            </a:extLst>
          </p:cNvPr>
          <p:cNvSpPr>
            <a:spLocks noGrp="1"/>
          </p:cNvSpPr>
          <p:nvPr>
            <p:ph type="sldNum" sz="quarter" idx="12"/>
          </p:nvPr>
        </p:nvSpPr>
        <p:spPr/>
        <p:txBody>
          <a:bodyPr/>
          <a:lstStyle/>
          <a:p>
            <a:fld id="{D3E6F73D-5B99-417F-82E5-B90A998CE51F}" type="slidenum">
              <a:rPr lang="en-US" smtClean="0"/>
              <a:t>19</a:t>
            </a:fld>
            <a:endParaRPr lang="en-US"/>
          </a:p>
        </p:txBody>
      </p:sp>
      <p:sp>
        <p:nvSpPr>
          <p:cNvPr id="6" name="Content Placeholder 2">
            <a:extLst>
              <a:ext uri="{FF2B5EF4-FFF2-40B4-BE49-F238E27FC236}">
                <a16:creationId xmlns:a16="http://schemas.microsoft.com/office/drawing/2014/main" id="{0E159B9E-DED5-BC49-9120-31B37E54E901}"/>
              </a:ext>
            </a:extLst>
          </p:cNvPr>
          <p:cNvSpPr txBox="1">
            <a:spLocks/>
          </p:cNvSpPr>
          <p:nvPr/>
        </p:nvSpPr>
        <p:spPr>
          <a:xfrm>
            <a:off x="628650" y="1589648"/>
            <a:ext cx="7886700" cy="454386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Investigations serve an institutional purpose, but do not serve the institution.</a:t>
            </a:r>
            <a:br>
              <a:rPr lang="en-US" b="1" dirty="0"/>
            </a:br>
            <a:endParaRPr lang="en-US" b="1" dirty="0"/>
          </a:p>
          <a:p>
            <a:r>
              <a:rPr lang="en-US" dirty="0"/>
              <a:t>Impartiality</a:t>
            </a:r>
          </a:p>
          <a:p>
            <a:pPr>
              <a:spcBef>
                <a:spcPts val="1200"/>
              </a:spcBef>
            </a:pPr>
            <a:r>
              <a:rPr lang="en-US" dirty="0"/>
              <a:t>Transparency</a:t>
            </a:r>
          </a:p>
          <a:p>
            <a:pPr>
              <a:spcBef>
                <a:spcPts val="1200"/>
              </a:spcBef>
            </a:pPr>
            <a:r>
              <a:rPr lang="en-US" dirty="0"/>
              <a:t>Equity</a:t>
            </a:r>
          </a:p>
          <a:p>
            <a:pPr>
              <a:spcBef>
                <a:spcPts val="1200"/>
              </a:spcBef>
            </a:pPr>
            <a:r>
              <a:rPr lang="en-US" dirty="0"/>
              <a:t>Open and consistent communication</a:t>
            </a:r>
          </a:p>
          <a:p>
            <a:pPr>
              <a:spcBef>
                <a:spcPts val="1200"/>
              </a:spcBef>
            </a:pPr>
            <a:r>
              <a:rPr lang="en-US" dirty="0"/>
              <a:t>Full and fair participation</a:t>
            </a:r>
          </a:p>
          <a:p>
            <a:pPr>
              <a:spcBef>
                <a:spcPts val="1200"/>
              </a:spcBef>
            </a:pPr>
            <a:r>
              <a:rPr lang="en-US" dirty="0"/>
              <a:t>Published policy prohibitions</a:t>
            </a:r>
          </a:p>
          <a:p>
            <a:pPr>
              <a:spcBef>
                <a:spcPts val="1200"/>
              </a:spcBef>
            </a:pPr>
            <a:r>
              <a:rPr lang="en-US" dirty="0"/>
              <a:t>Detailed procedures</a:t>
            </a:r>
          </a:p>
          <a:p>
            <a:endParaRPr lang="en-US" sz="2800" dirty="0"/>
          </a:p>
        </p:txBody>
      </p:sp>
    </p:spTree>
    <p:extLst>
      <p:ext uri="{BB962C8B-B14F-4D97-AF65-F5344CB8AC3E}">
        <p14:creationId xmlns:p14="http://schemas.microsoft.com/office/powerpoint/2010/main" val="330715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F6BE29-28EE-4D2D-ABE9-0B7A1A38D20B}"/>
              </a:ext>
            </a:extLst>
          </p:cNvPr>
          <p:cNvSpPr/>
          <p:nvPr/>
        </p:nvSpPr>
        <p:spPr>
          <a:xfrm>
            <a:off x="-1" y="0"/>
            <a:ext cx="9144000" cy="1655928"/>
          </a:xfrm>
          <a:prstGeom prst="rect">
            <a:avLst/>
          </a:prstGeom>
          <a:gradFill flip="none" rotWithShape="1">
            <a:gsLst>
              <a:gs pos="0">
                <a:schemeClr val="accent2"/>
              </a:gs>
              <a:gs pos="46000">
                <a:schemeClr val="accent2">
                  <a:lumMod val="95000"/>
                  <a:lumOff val="5000"/>
                </a:schemeClr>
              </a:gs>
              <a:gs pos="100000">
                <a:schemeClr val="tx1"/>
              </a:gs>
            </a:gsLst>
            <a:path path="circle">
              <a:fillToRect l="50000" t="130000" r="50000" b="-30000"/>
            </a:path>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D93D45AD-A803-439A-A965-ABE65712B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14" y="-599221"/>
            <a:ext cx="7303171" cy="2854369"/>
          </a:xfrm>
          <a:prstGeom prst="rect">
            <a:avLst/>
          </a:prstGeom>
        </p:spPr>
      </p:pic>
      <p:sp>
        <p:nvSpPr>
          <p:cNvPr id="6" name="Rectangle 5">
            <a:extLst>
              <a:ext uri="{FF2B5EF4-FFF2-40B4-BE49-F238E27FC236}">
                <a16:creationId xmlns:a16="http://schemas.microsoft.com/office/drawing/2014/main" id="{30C3A819-4369-4117-A903-66C23522AC2B}"/>
              </a:ext>
            </a:extLst>
          </p:cNvPr>
          <p:cNvSpPr/>
          <p:nvPr/>
        </p:nvSpPr>
        <p:spPr>
          <a:xfrm>
            <a:off x="-1" y="6328132"/>
            <a:ext cx="9144000" cy="52986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ssistant" pitchFamily="2" charset="-79"/>
                <a:cs typeface="Assistant" pitchFamily="2" charset="-79"/>
              </a:rPr>
              <a:t>(610) 993-0229 | inquiry@tngconsulting.com </a:t>
            </a:r>
            <a:r>
              <a:rPr lang="en-US">
                <a:latin typeface="Assistant" pitchFamily="2" charset="-79"/>
                <a:cs typeface="Assistant" pitchFamily="2" charset="-79"/>
              </a:rPr>
              <a:t>| www</a:t>
            </a:r>
            <a:r>
              <a:rPr lang="en-US" dirty="0">
                <a:latin typeface="Assistant" pitchFamily="2" charset="-79"/>
                <a:cs typeface="Assistant" pitchFamily="2" charset="-79"/>
              </a:rPr>
              <a:t>.tngconsulting.com</a:t>
            </a:r>
          </a:p>
        </p:txBody>
      </p:sp>
      <p:cxnSp>
        <p:nvCxnSpPr>
          <p:cNvPr id="7" name="Straight Connector 6">
            <a:extLst>
              <a:ext uri="{FF2B5EF4-FFF2-40B4-BE49-F238E27FC236}">
                <a16:creationId xmlns:a16="http://schemas.microsoft.com/office/drawing/2014/main" id="{D145F9BB-4151-450B-A14A-B5AC42ED3A53}"/>
              </a:ext>
            </a:extLst>
          </p:cNvPr>
          <p:cNvCxnSpPr>
            <a:cxnSpLocks/>
          </p:cNvCxnSpPr>
          <p:nvPr/>
        </p:nvCxnSpPr>
        <p:spPr>
          <a:xfrm>
            <a:off x="3224765" y="2302144"/>
            <a:ext cx="0" cy="216112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89975C6-7120-409E-88E2-196E4D6F073B}"/>
              </a:ext>
            </a:extLst>
          </p:cNvPr>
          <p:cNvCxnSpPr>
            <a:cxnSpLocks/>
          </p:cNvCxnSpPr>
          <p:nvPr/>
        </p:nvCxnSpPr>
        <p:spPr>
          <a:xfrm>
            <a:off x="5716360" y="2290554"/>
            <a:ext cx="0" cy="2161120"/>
          </a:xfrm>
          <a:prstGeom prst="line">
            <a:avLst/>
          </a:prstGeom>
        </p:spPr>
        <p:style>
          <a:lnRef idx="1">
            <a:schemeClr val="dk1"/>
          </a:lnRef>
          <a:fillRef idx="0">
            <a:schemeClr val="dk1"/>
          </a:fillRef>
          <a:effectRef idx="0">
            <a:schemeClr val="dk1"/>
          </a:effectRef>
          <a:fontRef idx="minor">
            <a:schemeClr val="tx1"/>
          </a:fontRef>
        </p:style>
      </p:cxnSp>
      <p:pic>
        <p:nvPicPr>
          <p:cNvPr id="9" name="Picture 8" descr="Logo&#10;&#10;Description automatically generated">
            <a:extLst>
              <a:ext uri="{FF2B5EF4-FFF2-40B4-BE49-F238E27FC236}">
                <a16:creationId xmlns:a16="http://schemas.microsoft.com/office/drawing/2014/main" id="{32717C37-3A22-44DE-9E74-6C2504D76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12" y="2650751"/>
            <a:ext cx="2916609" cy="1595410"/>
          </a:xfrm>
          <a:prstGeom prst="rect">
            <a:avLst/>
          </a:prstGeom>
        </p:spPr>
      </p:pic>
      <p:pic>
        <p:nvPicPr>
          <p:cNvPr id="10" name="Picture 9" descr="Logo&#10;&#10;Description automatically generated">
            <a:extLst>
              <a:ext uri="{FF2B5EF4-FFF2-40B4-BE49-F238E27FC236}">
                <a16:creationId xmlns:a16="http://schemas.microsoft.com/office/drawing/2014/main" id="{CD31CCCC-F336-4131-98D3-63E1B9760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3720" y="2598462"/>
            <a:ext cx="2502640" cy="1613793"/>
          </a:xfrm>
          <a:prstGeom prst="rect">
            <a:avLst/>
          </a:prstGeom>
        </p:spPr>
      </p:pic>
      <p:pic>
        <p:nvPicPr>
          <p:cNvPr id="11" name="Picture 10" descr="Logo&#10;&#10;Description automatically generated">
            <a:extLst>
              <a:ext uri="{FF2B5EF4-FFF2-40B4-BE49-F238E27FC236}">
                <a16:creationId xmlns:a16="http://schemas.microsoft.com/office/drawing/2014/main" id="{19B27582-2CA9-4108-95B1-F926B8482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213" y="2598646"/>
            <a:ext cx="3427640" cy="1595410"/>
          </a:xfrm>
          <a:prstGeom prst="rect">
            <a:avLst/>
          </a:prstGeom>
        </p:spPr>
      </p:pic>
      <p:sp>
        <p:nvSpPr>
          <p:cNvPr id="13" name="Rectangle 12">
            <a:extLst>
              <a:ext uri="{FF2B5EF4-FFF2-40B4-BE49-F238E27FC236}">
                <a16:creationId xmlns:a16="http://schemas.microsoft.com/office/drawing/2014/main" id="{D83F34BA-9188-493F-BFA1-C1D944E8107E}"/>
              </a:ext>
            </a:extLst>
          </p:cNvPr>
          <p:cNvSpPr/>
          <p:nvPr/>
        </p:nvSpPr>
        <p:spPr>
          <a:xfrm>
            <a:off x="677839" y="4740436"/>
            <a:ext cx="7924800" cy="1200329"/>
          </a:xfrm>
          <a:prstGeom prst="rect">
            <a:avLst/>
          </a:prstGeom>
        </p:spPr>
        <p:txBody>
          <a:bodyPr wrap="square">
            <a:spAutoFit/>
          </a:bodyPr>
          <a:lstStyle/>
          <a:p>
            <a:r>
              <a:rPr lang="en-US" dirty="0">
                <a:latin typeface="Assistant" pitchFamily="2" charset="-79"/>
                <a:ea typeface="Calibri" panose="020F0502020204030204" pitchFamily="34" charset="0"/>
                <a:cs typeface="Assistant" pitchFamily="2" charset="-79"/>
              </a:rPr>
              <a:t>Any advice or opinion provided during this training, either privately or to the entire group, is </a:t>
            </a:r>
            <a:r>
              <a:rPr lang="en-US" u="sng" dirty="0">
                <a:latin typeface="Assistant" pitchFamily="2" charset="-79"/>
                <a:ea typeface="Calibri" panose="020F0502020204030204" pitchFamily="34" charset="0"/>
                <a:cs typeface="Assistant" pitchFamily="2" charset="-79"/>
              </a:rPr>
              <a:t>never</a:t>
            </a:r>
            <a:r>
              <a:rPr lang="en-US" dirty="0">
                <a:latin typeface="Assistant" pitchFamily="2" charset="-79"/>
                <a:ea typeface="Calibri" panose="020F0502020204030204" pitchFamily="34" charset="0"/>
                <a:cs typeface="Assistant" pitchFamily="2" charset="-79"/>
              </a:rPr>
              <a:t> to be construed as legal advice. Always consult with your legal counsel to ensure you are receiving advice that considers existing case law, any applicable state or local laws, and evolving federal guidance.  </a:t>
            </a:r>
          </a:p>
        </p:txBody>
      </p:sp>
    </p:spTree>
    <p:extLst>
      <p:ext uri="{BB962C8B-B14F-4D97-AF65-F5344CB8AC3E}">
        <p14:creationId xmlns:p14="http://schemas.microsoft.com/office/powerpoint/2010/main" val="367320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BFDB-EBC1-C045-90AD-12A5AD97263A}"/>
              </a:ext>
            </a:extLst>
          </p:cNvPr>
          <p:cNvSpPr>
            <a:spLocks noGrp="1"/>
          </p:cNvSpPr>
          <p:nvPr>
            <p:ph type="title"/>
          </p:nvPr>
        </p:nvSpPr>
        <p:spPr/>
        <p:txBody>
          <a:bodyPr/>
          <a:lstStyle/>
          <a:p>
            <a:r>
              <a:rPr lang="en-US" dirty="0"/>
              <a:t>Civil rights investigations</a:t>
            </a:r>
          </a:p>
        </p:txBody>
      </p:sp>
      <p:sp>
        <p:nvSpPr>
          <p:cNvPr id="3" name="Slide Number Placeholder 2">
            <a:extLst>
              <a:ext uri="{FF2B5EF4-FFF2-40B4-BE49-F238E27FC236}">
                <a16:creationId xmlns:a16="http://schemas.microsoft.com/office/drawing/2014/main" id="{19C61E88-2D10-3943-96CA-70B77B2FC94F}"/>
              </a:ext>
            </a:extLst>
          </p:cNvPr>
          <p:cNvSpPr>
            <a:spLocks noGrp="1"/>
          </p:cNvSpPr>
          <p:nvPr>
            <p:ph type="sldNum" sz="quarter" idx="12"/>
          </p:nvPr>
        </p:nvSpPr>
        <p:spPr/>
        <p:txBody>
          <a:bodyPr/>
          <a:lstStyle/>
          <a:p>
            <a:fld id="{D3E6F73D-5B99-417F-82E5-B90A998CE51F}" type="slidenum">
              <a:rPr lang="en-US" smtClean="0"/>
              <a:t>20</a:t>
            </a:fld>
            <a:endParaRPr lang="en-US" dirty="0"/>
          </a:p>
        </p:txBody>
      </p:sp>
      <p:sp>
        <p:nvSpPr>
          <p:cNvPr id="4" name="Content Placeholder 2">
            <a:extLst>
              <a:ext uri="{FF2B5EF4-FFF2-40B4-BE49-F238E27FC236}">
                <a16:creationId xmlns:a16="http://schemas.microsoft.com/office/drawing/2014/main" id="{9E80BDF8-1827-4A4D-8357-95D87E830DCC}"/>
              </a:ext>
            </a:extLst>
          </p:cNvPr>
          <p:cNvSpPr txBox="1">
            <a:spLocks/>
          </p:cNvSpPr>
          <p:nvPr/>
        </p:nvSpPr>
        <p:spPr>
          <a:xfrm>
            <a:off x="628650" y="1589648"/>
            <a:ext cx="7886700" cy="451587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Investigations are as broad as the allegations require.</a:t>
            </a:r>
            <a:br>
              <a:rPr lang="en-US" b="1" dirty="0"/>
            </a:br>
            <a:endParaRPr lang="en-US" b="1" dirty="0"/>
          </a:p>
          <a:p>
            <a:r>
              <a:rPr lang="en-US" dirty="0"/>
              <a:t>Active identification and accumulation of evidence</a:t>
            </a:r>
          </a:p>
          <a:p>
            <a:pPr>
              <a:spcBef>
                <a:spcPts val="1200"/>
              </a:spcBef>
            </a:pPr>
            <a:r>
              <a:rPr lang="en-US" dirty="0"/>
              <a:t>All relevant witnesses</a:t>
            </a:r>
          </a:p>
          <a:p>
            <a:pPr>
              <a:spcBef>
                <a:spcPts val="1200"/>
              </a:spcBef>
            </a:pPr>
            <a:r>
              <a:rPr lang="en-US" dirty="0"/>
              <a:t>Evidence from all available sources</a:t>
            </a:r>
          </a:p>
          <a:p>
            <a:pPr>
              <a:spcBef>
                <a:spcPts val="1200"/>
              </a:spcBef>
            </a:pPr>
            <a:r>
              <a:rPr lang="en-US" dirty="0"/>
              <a:t>Recommendations from parties</a:t>
            </a:r>
          </a:p>
          <a:p>
            <a:pPr>
              <a:spcBef>
                <a:spcPts val="1200"/>
              </a:spcBef>
            </a:pPr>
            <a:r>
              <a:rPr lang="en-US" dirty="0"/>
              <a:t>Expert witnesses</a:t>
            </a:r>
          </a:p>
          <a:p>
            <a:pPr>
              <a:spcBef>
                <a:spcPts val="1200"/>
              </a:spcBef>
              <a:spcAft>
                <a:spcPts val="1200"/>
              </a:spcAft>
            </a:pPr>
            <a:r>
              <a:rPr lang="en-US" dirty="0"/>
              <a:t>Prior substantially similar misconduct</a:t>
            </a:r>
          </a:p>
          <a:p>
            <a:pPr marL="0" indent="0">
              <a:buFont typeface="Wingdings" panose="05000000000000000000" pitchFamily="2" charset="2"/>
              <a:buNone/>
            </a:pPr>
            <a:endParaRPr lang="en-US" sz="2800" dirty="0"/>
          </a:p>
        </p:txBody>
      </p:sp>
    </p:spTree>
    <p:extLst>
      <p:ext uri="{BB962C8B-B14F-4D97-AF65-F5344CB8AC3E}">
        <p14:creationId xmlns:p14="http://schemas.microsoft.com/office/powerpoint/2010/main" val="212881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967B-51E0-2945-A2A1-73B7DCC3B2C5}"/>
              </a:ext>
            </a:extLst>
          </p:cNvPr>
          <p:cNvSpPr>
            <a:spLocks noGrp="1"/>
          </p:cNvSpPr>
          <p:nvPr>
            <p:ph type="title"/>
          </p:nvPr>
        </p:nvSpPr>
        <p:spPr/>
        <p:txBody>
          <a:bodyPr/>
          <a:lstStyle/>
          <a:p>
            <a:r>
              <a:rPr lang="en-US" dirty="0"/>
              <a:t>Civil rights investigations</a:t>
            </a:r>
          </a:p>
        </p:txBody>
      </p:sp>
      <p:sp>
        <p:nvSpPr>
          <p:cNvPr id="3" name="Slide Number Placeholder 2">
            <a:extLst>
              <a:ext uri="{FF2B5EF4-FFF2-40B4-BE49-F238E27FC236}">
                <a16:creationId xmlns:a16="http://schemas.microsoft.com/office/drawing/2014/main" id="{EF6FE56B-1214-BD44-9F0B-54DAEEC4AE65}"/>
              </a:ext>
            </a:extLst>
          </p:cNvPr>
          <p:cNvSpPr>
            <a:spLocks noGrp="1"/>
          </p:cNvSpPr>
          <p:nvPr>
            <p:ph type="sldNum" sz="quarter" idx="12"/>
          </p:nvPr>
        </p:nvSpPr>
        <p:spPr/>
        <p:txBody>
          <a:bodyPr/>
          <a:lstStyle/>
          <a:p>
            <a:fld id="{D3E6F73D-5B99-417F-82E5-B90A998CE51F}" type="slidenum">
              <a:rPr lang="en-US" smtClean="0"/>
              <a:t>21</a:t>
            </a:fld>
            <a:endParaRPr lang="en-US" dirty="0"/>
          </a:p>
        </p:txBody>
      </p:sp>
      <p:sp>
        <p:nvSpPr>
          <p:cNvPr id="4" name="Content Placeholder 2">
            <a:extLst>
              <a:ext uri="{FF2B5EF4-FFF2-40B4-BE49-F238E27FC236}">
                <a16:creationId xmlns:a16="http://schemas.microsoft.com/office/drawing/2014/main" id="{82DAD8C5-5E15-B641-95C4-ABE78CF24BE0}"/>
              </a:ext>
            </a:extLst>
          </p:cNvPr>
          <p:cNvSpPr txBox="1">
            <a:spLocks/>
          </p:cNvSpPr>
          <p:nvPr/>
        </p:nvSpPr>
        <p:spPr>
          <a:xfrm>
            <a:off x="628650" y="1589649"/>
            <a:ext cx="7886700" cy="476670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Investigations turn on reliable information.</a:t>
            </a:r>
            <a:br>
              <a:rPr lang="en-US" b="1" dirty="0"/>
            </a:br>
            <a:endParaRPr lang="en-US" b="1" dirty="0"/>
          </a:p>
          <a:p>
            <a:pPr>
              <a:spcAft>
                <a:spcPts val="1200"/>
              </a:spcAft>
            </a:pPr>
            <a:r>
              <a:rPr lang="en-US" dirty="0"/>
              <a:t>Party engagement</a:t>
            </a:r>
          </a:p>
          <a:p>
            <a:pPr>
              <a:spcAft>
                <a:spcPts val="1200"/>
              </a:spcAft>
            </a:pPr>
            <a:r>
              <a:rPr lang="en-US" dirty="0"/>
              <a:t>Witness participation</a:t>
            </a:r>
          </a:p>
          <a:p>
            <a:pPr>
              <a:spcAft>
                <a:spcPts val="1200"/>
              </a:spcAft>
            </a:pPr>
            <a:r>
              <a:rPr lang="en-US" dirty="0"/>
              <a:t>Corroborative evidence</a:t>
            </a:r>
          </a:p>
          <a:p>
            <a:pPr>
              <a:spcAft>
                <a:spcPts val="1200"/>
              </a:spcAft>
            </a:pPr>
            <a:r>
              <a:rPr lang="en-US" dirty="0"/>
              <a:t>Thorough review</a:t>
            </a:r>
          </a:p>
          <a:p>
            <a:pPr>
              <a:spcAft>
                <a:spcPts val="1200"/>
              </a:spcAft>
            </a:pPr>
            <a:r>
              <a:rPr lang="en-US" dirty="0"/>
              <a:t>Credibility assessment</a:t>
            </a:r>
          </a:p>
          <a:p>
            <a:pPr>
              <a:spcAft>
                <a:spcPts val="1200"/>
              </a:spcAft>
            </a:pPr>
            <a:r>
              <a:rPr lang="en-US" dirty="0"/>
              <a:t>Evidentiary analysis</a:t>
            </a:r>
          </a:p>
          <a:p>
            <a:pPr>
              <a:spcAft>
                <a:spcPts val="1200"/>
              </a:spcAft>
            </a:pPr>
            <a:r>
              <a:rPr lang="en-US" dirty="0"/>
              <a:t>Determination</a:t>
            </a:r>
          </a:p>
          <a:p>
            <a:pPr marL="0" indent="0">
              <a:buFont typeface="Wingdings" panose="05000000000000000000" pitchFamily="2" charset="2"/>
              <a:buNone/>
            </a:pPr>
            <a:endParaRPr lang="en-US" sz="2800" dirty="0"/>
          </a:p>
        </p:txBody>
      </p:sp>
    </p:spTree>
    <p:extLst>
      <p:ext uri="{BB962C8B-B14F-4D97-AF65-F5344CB8AC3E}">
        <p14:creationId xmlns:p14="http://schemas.microsoft.com/office/powerpoint/2010/main" val="310319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48D4-AE96-1B4A-B166-E1495B09D389}"/>
              </a:ext>
            </a:extLst>
          </p:cNvPr>
          <p:cNvSpPr>
            <a:spLocks noGrp="1"/>
          </p:cNvSpPr>
          <p:nvPr>
            <p:ph type="title"/>
          </p:nvPr>
        </p:nvSpPr>
        <p:spPr/>
        <p:txBody>
          <a:bodyPr/>
          <a:lstStyle/>
          <a:p>
            <a:r>
              <a:rPr lang="en-US" dirty="0"/>
              <a:t>Civil rights investigations</a:t>
            </a:r>
          </a:p>
        </p:txBody>
      </p:sp>
      <p:sp>
        <p:nvSpPr>
          <p:cNvPr id="3" name="Slide Number Placeholder 2">
            <a:extLst>
              <a:ext uri="{FF2B5EF4-FFF2-40B4-BE49-F238E27FC236}">
                <a16:creationId xmlns:a16="http://schemas.microsoft.com/office/drawing/2014/main" id="{22DFFC44-11F0-6843-B216-D39C421B335A}"/>
              </a:ext>
            </a:extLst>
          </p:cNvPr>
          <p:cNvSpPr>
            <a:spLocks noGrp="1"/>
          </p:cNvSpPr>
          <p:nvPr>
            <p:ph type="sldNum" sz="quarter" idx="12"/>
          </p:nvPr>
        </p:nvSpPr>
        <p:spPr/>
        <p:txBody>
          <a:bodyPr/>
          <a:lstStyle/>
          <a:p>
            <a:fld id="{D3E6F73D-5B99-417F-82E5-B90A998CE51F}" type="slidenum">
              <a:rPr lang="en-US" smtClean="0"/>
              <a:t>22</a:t>
            </a:fld>
            <a:endParaRPr lang="en-US" dirty="0"/>
          </a:p>
        </p:txBody>
      </p:sp>
      <p:sp>
        <p:nvSpPr>
          <p:cNvPr id="4" name="Content Placeholder 2">
            <a:extLst>
              <a:ext uri="{FF2B5EF4-FFF2-40B4-BE49-F238E27FC236}">
                <a16:creationId xmlns:a16="http://schemas.microsoft.com/office/drawing/2014/main" id="{2F89AC5B-8A51-294C-8DB6-F9734F462508}"/>
              </a:ext>
            </a:extLst>
          </p:cNvPr>
          <p:cNvSpPr txBox="1">
            <a:spLocks/>
          </p:cNvSpPr>
          <p:nvPr/>
        </p:nvSpPr>
        <p:spPr>
          <a:xfrm>
            <a:off x="628650" y="1589648"/>
            <a:ext cx="7886700" cy="451587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The best information comes from someone who feels safe and believes the process will work as promised.</a:t>
            </a:r>
            <a:br>
              <a:rPr lang="en-US" b="1" dirty="0"/>
            </a:br>
            <a:endParaRPr lang="en-US" b="1" dirty="0"/>
          </a:p>
          <a:p>
            <a:r>
              <a:rPr lang="en-US" dirty="0"/>
              <a:t>Transparency</a:t>
            </a:r>
          </a:p>
          <a:p>
            <a:pPr lvl="1"/>
            <a:r>
              <a:rPr lang="en-US" dirty="0"/>
              <a:t>Investigation’s purpose</a:t>
            </a:r>
          </a:p>
          <a:p>
            <a:pPr lvl="1">
              <a:spcAft>
                <a:spcPts val="1200"/>
              </a:spcAft>
            </a:pPr>
            <a:r>
              <a:rPr lang="en-US" dirty="0"/>
              <a:t>Potential outcomes</a:t>
            </a:r>
          </a:p>
          <a:p>
            <a:pPr>
              <a:spcAft>
                <a:spcPts val="1200"/>
              </a:spcAft>
            </a:pPr>
            <a:r>
              <a:rPr lang="en-US" dirty="0"/>
              <a:t>Information sharing</a:t>
            </a:r>
          </a:p>
          <a:p>
            <a:pPr>
              <a:spcAft>
                <a:spcPts val="1200"/>
              </a:spcAft>
            </a:pPr>
            <a:r>
              <a:rPr lang="en-US" dirty="0"/>
              <a:t>Consistent communication</a:t>
            </a:r>
          </a:p>
          <a:p>
            <a:pPr>
              <a:spcAft>
                <a:spcPts val="1200"/>
              </a:spcAft>
            </a:pPr>
            <a:r>
              <a:rPr lang="en-US" dirty="0"/>
              <a:t>Reciprocity</a:t>
            </a:r>
          </a:p>
          <a:p>
            <a:pPr marL="0" indent="0">
              <a:buFont typeface="Wingdings" panose="05000000000000000000" pitchFamily="2" charset="2"/>
              <a:buNone/>
            </a:pPr>
            <a:endParaRPr lang="en-US" sz="2800" dirty="0"/>
          </a:p>
        </p:txBody>
      </p:sp>
    </p:spTree>
    <p:extLst>
      <p:ext uri="{BB962C8B-B14F-4D97-AF65-F5344CB8AC3E}">
        <p14:creationId xmlns:p14="http://schemas.microsoft.com/office/powerpoint/2010/main" val="102814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DFB0-6E13-FD4F-9D98-468BFAAE9541}"/>
              </a:ext>
            </a:extLst>
          </p:cNvPr>
          <p:cNvSpPr>
            <a:spLocks noGrp="1"/>
          </p:cNvSpPr>
          <p:nvPr>
            <p:ph type="title"/>
          </p:nvPr>
        </p:nvSpPr>
        <p:spPr/>
        <p:txBody>
          <a:bodyPr/>
          <a:lstStyle/>
          <a:p>
            <a:r>
              <a:rPr lang="en-US" dirty="0"/>
              <a:t>Civil rights investigations</a:t>
            </a:r>
          </a:p>
        </p:txBody>
      </p:sp>
      <p:sp>
        <p:nvSpPr>
          <p:cNvPr id="3" name="Slide Number Placeholder 2">
            <a:extLst>
              <a:ext uri="{FF2B5EF4-FFF2-40B4-BE49-F238E27FC236}">
                <a16:creationId xmlns:a16="http://schemas.microsoft.com/office/drawing/2014/main" id="{489D25C2-22DF-8F48-B686-3C28F4F9B2C3}"/>
              </a:ext>
            </a:extLst>
          </p:cNvPr>
          <p:cNvSpPr>
            <a:spLocks noGrp="1"/>
          </p:cNvSpPr>
          <p:nvPr>
            <p:ph type="sldNum" sz="quarter" idx="12"/>
          </p:nvPr>
        </p:nvSpPr>
        <p:spPr/>
        <p:txBody>
          <a:bodyPr/>
          <a:lstStyle/>
          <a:p>
            <a:fld id="{D3E6F73D-5B99-417F-82E5-B90A998CE51F}" type="slidenum">
              <a:rPr lang="en-US" smtClean="0"/>
              <a:t>23</a:t>
            </a:fld>
            <a:endParaRPr lang="en-US" dirty="0"/>
          </a:p>
        </p:txBody>
      </p:sp>
      <p:sp>
        <p:nvSpPr>
          <p:cNvPr id="4" name="Content Placeholder 2">
            <a:extLst>
              <a:ext uri="{FF2B5EF4-FFF2-40B4-BE49-F238E27FC236}">
                <a16:creationId xmlns:a16="http://schemas.microsoft.com/office/drawing/2014/main" id="{5103B78D-DE0C-484E-B670-B5CDED30DC83}"/>
              </a:ext>
            </a:extLst>
          </p:cNvPr>
          <p:cNvSpPr txBox="1">
            <a:spLocks/>
          </p:cNvSpPr>
          <p:nvPr/>
        </p:nvSpPr>
        <p:spPr>
          <a:xfrm>
            <a:off x="628650" y="1389412"/>
            <a:ext cx="7886700" cy="471611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Rapport is one of the best tools for gathering reliable information.</a:t>
            </a:r>
            <a:br>
              <a:rPr lang="en-US" b="1" dirty="0"/>
            </a:br>
            <a:endParaRPr lang="en-US" b="1" dirty="0"/>
          </a:p>
          <a:p>
            <a:pPr>
              <a:spcAft>
                <a:spcPts val="1200"/>
              </a:spcAft>
            </a:pPr>
            <a:r>
              <a:rPr lang="en-US" dirty="0"/>
              <a:t>A relaxed interviewee (not on guard) is more forthcoming, less scripted, more introspective, and thoughtful</a:t>
            </a:r>
          </a:p>
          <a:p>
            <a:pPr>
              <a:spcAft>
                <a:spcPts val="1200"/>
              </a:spcAft>
            </a:pPr>
            <a:r>
              <a:rPr lang="en-US" dirty="0"/>
              <a:t>Reduce anxiety</a:t>
            </a:r>
          </a:p>
          <a:p>
            <a:pPr>
              <a:spcAft>
                <a:spcPts val="1200"/>
              </a:spcAft>
            </a:pPr>
            <a:r>
              <a:rPr lang="en-US" dirty="0"/>
              <a:t>Eliminate antagonism</a:t>
            </a:r>
          </a:p>
          <a:p>
            <a:pPr>
              <a:spcAft>
                <a:spcPts val="1200"/>
              </a:spcAft>
            </a:pPr>
            <a:r>
              <a:rPr lang="en-US" dirty="0"/>
              <a:t>Gain trust</a:t>
            </a:r>
          </a:p>
        </p:txBody>
      </p:sp>
    </p:spTree>
    <p:extLst>
      <p:ext uri="{BB962C8B-B14F-4D97-AF65-F5344CB8AC3E}">
        <p14:creationId xmlns:p14="http://schemas.microsoft.com/office/powerpoint/2010/main" val="130499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3714-C9C8-A443-A079-AFE14B39A003}"/>
              </a:ext>
            </a:extLst>
          </p:cNvPr>
          <p:cNvSpPr>
            <a:spLocks noGrp="1"/>
          </p:cNvSpPr>
          <p:nvPr>
            <p:ph type="title"/>
          </p:nvPr>
        </p:nvSpPr>
        <p:spPr/>
        <p:txBody>
          <a:bodyPr/>
          <a:lstStyle/>
          <a:p>
            <a:r>
              <a:rPr lang="en-US" dirty="0"/>
              <a:t>Civil rights investigations</a:t>
            </a:r>
          </a:p>
        </p:txBody>
      </p:sp>
      <p:sp>
        <p:nvSpPr>
          <p:cNvPr id="3" name="Slide Number Placeholder 2">
            <a:extLst>
              <a:ext uri="{FF2B5EF4-FFF2-40B4-BE49-F238E27FC236}">
                <a16:creationId xmlns:a16="http://schemas.microsoft.com/office/drawing/2014/main" id="{8ACD5B8B-C254-B146-88D7-02654F6B62BD}"/>
              </a:ext>
            </a:extLst>
          </p:cNvPr>
          <p:cNvSpPr>
            <a:spLocks noGrp="1"/>
          </p:cNvSpPr>
          <p:nvPr>
            <p:ph type="sldNum" sz="quarter" idx="12"/>
          </p:nvPr>
        </p:nvSpPr>
        <p:spPr/>
        <p:txBody>
          <a:bodyPr/>
          <a:lstStyle/>
          <a:p>
            <a:fld id="{D3E6F73D-5B99-417F-82E5-B90A998CE51F}" type="slidenum">
              <a:rPr lang="en-US" smtClean="0"/>
              <a:t>24</a:t>
            </a:fld>
            <a:endParaRPr lang="en-US" dirty="0"/>
          </a:p>
        </p:txBody>
      </p:sp>
      <p:sp>
        <p:nvSpPr>
          <p:cNvPr id="4" name="Content Placeholder 2">
            <a:extLst>
              <a:ext uri="{FF2B5EF4-FFF2-40B4-BE49-F238E27FC236}">
                <a16:creationId xmlns:a16="http://schemas.microsoft.com/office/drawing/2014/main" id="{F807FD50-9388-4941-988F-D16C28DD8EC9}"/>
              </a:ext>
            </a:extLst>
          </p:cNvPr>
          <p:cNvSpPr txBox="1">
            <a:spLocks/>
          </p:cNvSpPr>
          <p:nvPr/>
        </p:nvSpPr>
        <p:spPr>
          <a:xfrm>
            <a:off x="628650" y="1295400"/>
            <a:ext cx="7886700" cy="481012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Cognitive interviewing depends on rapport.</a:t>
            </a:r>
            <a:br>
              <a:rPr lang="en-US" b="1" dirty="0"/>
            </a:br>
            <a:endParaRPr lang="en-US" b="1" dirty="0"/>
          </a:p>
          <a:p>
            <a:pPr>
              <a:spcAft>
                <a:spcPts val="1200"/>
              </a:spcAft>
            </a:pPr>
            <a:r>
              <a:rPr lang="en-US" dirty="0"/>
              <a:t>“Enter someone else’s world and make them feel that you understand them.”</a:t>
            </a:r>
          </a:p>
          <a:p>
            <a:pPr>
              <a:spcAft>
                <a:spcPts val="1200"/>
              </a:spcAft>
            </a:pPr>
            <a:r>
              <a:rPr lang="en-US" dirty="0"/>
              <a:t>“Speak in such a way that they enjoy listening. Listen in such a way that they enjoy speaking.”</a:t>
            </a:r>
          </a:p>
          <a:p>
            <a:pPr>
              <a:spcAft>
                <a:spcPts val="1200"/>
              </a:spcAft>
            </a:pPr>
            <a:r>
              <a:rPr lang="en-US" dirty="0"/>
              <a:t>“Build trust. Show you understand their needs and deliver on your promises.”</a:t>
            </a:r>
          </a:p>
          <a:p>
            <a:r>
              <a:rPr lang="en-US" dirty="0"/>
              <a:t>“If you can develop rapport, you can fill their needs and they will be able to fill yours.”</a:t>
            </a:r>
          </a:p>
        </p:txBody>
      </p:sp>
    </p:spTree>
    <p:extLst>
      <p:ext uri="{BB962C8B-B14F-4D97-AF65-F5344CB8AC3E}">
        <p14:creationId xmlns:p14="http://schemas.microsoft.com/office/powerpoint/2010/main" val="267082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Evolution of investigation techniques</a:t>
            </a:r>
          </a:p>
        </p:txBody>
      </p:sp>
      <p:sp>
        <p:nvSpPr>
          <p:cNvPr id="3" name="Text Placeholder 2">
            <a:extLst>
              <a:ext uri="{FF2B5EF4-FFF2-40B4-BE49-F238E27FC236}">
                <a16:creationId xmlns:a16="http://schemas.microsoft.com/office/drawing/2014/main" id="{28B4DB7E-1535-2241-AE6D-67FBB6F33DEE}"/>
              </a:ext>
            </a:extLst>
          </p:cNvPr>
          <p:cNvSpPr>
            <a:spLocks noGrp="1"/>
          </p:cNvSpPr>
          <p:nvPr>
            <p:ph type="body" idx="1"/>
          </p:nvPr>
        </p:nvSpPr>
        <p:spPr>
          <a:xfrm>
            <a:off x="623888" y="4589466"/>
            <a:ext cx="7886700" cy="1766887"/>
          </a:xfrm>
        </p:spPr>
        <p:txBody>
          <a:bodyPr>
            <a:normAutofit fontScale="92500" lnSpcReduction="10000"/>
          </a:bodyPr>
          <a:lstStyle/>
          <a:p>
            <a:pPr marL="342900" indent="-342900">
              <a:buClr>
                <a:schemeClr val="tx1"/>
              </a:buClr>
              <a:buFont typeface="Wingdings" panose="05000000000000000000" pitchFamily="2" charset="2"/>
              <a:buChar char="§"/>
            </a:pPr>
            <a:r>
              <a:rPr lang="en-US" sz="2200" dirty="0"/>
              <a:t>Trial by Ordeal</a:t>
            </a:r>
          </a:p>
          <a:p>
            <a:pPr marL="342900" indent="-342900">
              <a:buClr>
                <a:schemeClr val="tx1"/>
              </a:buClr>
              <a:buFont typeface="Wingdings" panose="05000000000000000000" pitchFamily="2" charset="2"/>
              <a:buChar char="§"/>
            </a:pPr>
            <a:r>
              <a:rPr lang="en-US" sz="2200" dirty="0"/>
              <a:t>Wickersham Commission</a:t>
            </a:r>
          </a:p>
          <a:p>
            <a:pPr marL="342900" indent="-342900">
              <a:buClr>
                <a:schemeClr val="tx1"/>
              </a:buClr>
              <a:buFont typeface="Wingdings" panose="05000000000000000000" pitchFamily="2" charset="2"/>
              <a:buChar char="§"/>
            </a:pPr>
            <a:r>
              <a:rPr lang="en-US" sz="2200" i="1" dirty="0"/>
              <a:t>Brown v. Mississippi </a:t>
            </a:r>
            <a:r>
              <a:rPr lang="en-US" sz="2200" dirty="0"/>
              <a:t>(1936)</a:t>
            </a:r>
          </a:p>
          <a:p>
            <a:pPr marL="342900" indent="-342900">
              <a:buClr>
                <a:schemeClr val="tx1"/>
              </a:buClr>
              <a:buFont typeface="Wingdings" panose="05000000000000000000" pitchFamily="2" charset="2"/>
              <a:buChar char="§"/>
            </a:pPr>
            <a:r>
              <a:rPr lang="en-US" sz="2200" dirty="0"/>
              <a:t>Moran &amp; Scharff</a:t>
            </a:r>
          </a:p>
          <a:p>
            <a:pPr marL="342900" indent="-342900">
              <a:buClr>
                <a:schemeClr val="tx1"/>
              </a:buClr>
              <a:buFont typeface="Wingdings" panose="05000000000000000000" pitchFamily="2" charset="2"/>
              <a:buChar char="§"/>
            </a:pPr>
            <a:r>
              <a:rPr lang="en-US" sz="2200" dirty="0"/>
              <a:t>HIG Post-911 Report</a:t>
            </a:r>
          </a:p>
          <a:p>
            <a:endParaRPr lang="en-US" dirty="0"/>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25</a:t>
            </a:fld>
            <a:endParaRPr lang="en-US" dirty="0"/>
          </a:p>
        </p:txBody>
      </p:sp>
    </p:spTree>
    <p:extLst>
      <p:ext uri="{BB962C8B-B14F-4D97-AF65-F5344CB8AC3E}">
        <p14:creationId xmlns:p14="http://schemas.microsoft.com/office/powerpoint/2010/main" val="12767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082F-F94F-AD4D-8E1A-CB64565C881F}"/>
              </a:ext>
            </a:extLst>
          </p:cNvPr>
          <p:cNvSpPr>
            <a:spLocks noGrp="1"/>
          </p:cNvSpPr>
          <p:nvPr>
            <p:ph type="title"/>
          </p:nvPr>
        </p:nvSpPr>
        <p:spPr/>
        <p:txBody>
          <a:bodyPr/>
          <a:lstStyle/>
          <a:p>
            <a:r>
              <a:rPr lang="en-US" dirty="0"/>
              <a:t>Evolution of investigations</a:t>
            </a:r>
          </a:p>
        </p:txBody>
      </p:sp>
      <p:sp>
        <p:nvSpPr>
          <p:cNvPr id="3" name="Slide Number Placeholder 2">
            <a:extLst>
              <a:ext uri="{FF2B5EF4-FFF2-40B4-BE49-F238E27FC236}">
                <a16:creationId xmlns:a16="http://schemas.microsoft.com/office/drawing/2014/main" id="{01774C84-56DA-9344-A75B-518382312B19}"/>
              </a:ext>
            </a:extLst>
          </p:cNvPr>
          <p:cNvSpPr>
            <a:spLocks noGrp="1"/>
          </p:cNvSpPr>
          <p:nvPr>
            <p:ph type="sldNum" sz="quarter" idx="12"/>
          </p:nvPr>
        </p:nvSpPr>
        <p:spPr/>
        <p:txBody>
          <a:bodyPr/>
          <a:lstStyle/>
          <a:p>
            <a:fld id="{D3E6F73D-5B99-417F-82E5-B90A998CE51F}" type="slidenum">
              <a:rPr lang="en-US" smtClean="0"/>
              <a:t>26</a:t>
            </a:fld>
            <a:endParaRPr lang="en-US" dirty="0"/>
          </a:p>
        </p:txBody>
      </p:sp>
      <p:sp>
        <p:nvSpPr>
          <p:cNvPr id="4" name="Content Placeholder 2">
            <a:extLst>
              <a:ext uri="{FF2B5EF4-FFF2-40B4-BE49-F238E27FC236}">
                <a16:creationId xmlns:a16="http://schemas.microsoft.com/office/drawing/2014/main" id="{FD4B33AD-6736-E045-B914-62ECA2DF952B}"/>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Trial by Ordeal</a:t>
            </a:r>
          </a:p>
          <a:p>
            <a:pPr>
              <a:spcAft>
                <a:spcPts val="1200"/>
              </a:spcAft>
            </a:pPr>
            <a:r>
              <a:rPr lang="en-US" dirty="0"/>
              <a:t>Guilt or innocence of the accused was determined by subjection to dangerous or painful tests (such as submersion in water) believed to be under divine control</a:t>
            </a:r>
          </a:p>
          <a:p>
            <a:pPr>
              <a:spcBef>
                <a:spcPts val="0"/>
              </a:spcBef>
              <a:spcAft>
                <a:spcPts val="1200"/>
              </a:spcAft>
            </a:pPr>
            <a:r>
              <a:rPr lang="en-US" dirty="0"/>
              <a:t>Floating in water</a:t>
            </a:r>
          </a:p>
          <a:p>
            <a:pPr>
              <a:spcBef>
                <a:spcPts val="0"/>
              </a:spcBef>
              <a:spcAft>
                <a:spcPts val="1200"/>
              </a:spcAft>
            </a:pPr>
            <a:r>
              <a:rPr lang="en-US" dirty="0"/>
              <a:t>Carrying a hot iron</a:t>
            </a:r>
          </a:p>
          <a:p>
            <a:pPr>
              <a:spcBef>
                <a:spcPts val="0"/>
              </a:spcBef>
              <a:spcAft>
                <a:spcPts val="1200"/>
              </a:spcAft>
            </a:pPr>
            <a:r>
              <a:rPr lang="en-US" dirty="0"/>
              <a:t>Combat</a:t>
            </a:r>
          </a:p>
          <a:p>
            <a:pPr>
              <a:spcBef>
                <a:spcPts val="0"/>
              </a:spcBef>
              <a:spcAft>
                <a:spcPts val="1200"/>
              </a:spcAft>
            </a:pPr>
            <a:r>
              <a:rPr lang="en-US" dirty="0"/>
              <a:t>Open to interpretation based on what community knew about the individual</a:t>
            </a:r>
          </a:p>
          <a:p>
            <a:endParaRPr lang="en-US" sz="2800" dirty="0"/>
          </a:p>
        </p:txBody>
      </p:sp>
    </p:spTree>
    <p:extLst>
      <p:ext uri="{BB962C8B-B14F-4D97-AF65-F5344CB8AC3E}">
        <p14:creationId xmlns:p14="http://schemas.microsoft.com/office/powerpoint/2010/main" val="229854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CDE7-B9DA-FF4D-B076-143A2CEA8BC9}"/>
              </a:ext>
            </a:extLst>
          </p:cNvPr>
          <p:cNvSpPr>
            <a:spLocks noGrp="1"/>
          </p:cNvSpPr>
          <p:nvPr>
            <p:ph type="title"/>
          </p:nvPr>
        </p:nvSpPr>
        <p:spPr/>
        <p:txBody>
          <a:bodyPr/>
          <a:lstStyle/>
          <a:p>
            <a:r>
              <a:rPr lang="en-US" dirty="0"/>
              <a:t>Evolution of investigations</a:t>
            </a:r>
          </a:p>
        </p:txBody>
      </p:sp>
      <p:sp>
        <p:nvSpPr>
          <p:cNvPr id="3" name="Slide Number Placeholder 2">
            <a:extLst>
              <a:ext uri="{FF2B5EF4-FFF2-40B4-BE49-F238E27FC236}">
                <a16:creationId xmlns:a16="http://schemas.microsoft.com/office/drawing/2014/main" id="{DCBCA2C1-8DF2-3C40-B49D-86805830BC7F}"/>
              </a:ext>
            </a:extLst>
          </p:cNvPr>
          <p:cNvSpPr>
            <a:spLocks noGrp="1"/>
          </p:cNvSpPr>
          <p:nvPr>
            <p:ph type="sldNum" sz="quarter" idx="12"/>
          </p:nvPr>
        </p:nvSpPr>
        <p:spPr/>
        <p:txBody>
          <a:bodyPr/>
          <a:lstStyle/>
          <a:p>
            <a:fld id="{D3E6F73D-5B99-417F-82E5-B90A998CE51F}" type="slidenum">
              <a:rPr lang="en-US" smtClean="0"/>
              <a:t>27</a:t>
            </a:fld>
            <a:endParaRPr lang="en-US" dirty="0"/>
          </a:p>
        </p:txBody>
      </p:sp>
      <p:sp>
        <p:nvSpPr>
          <p:cNvPr id="4" name="Content Placeholder 2">
            <a:extLst>
              <a:ext uri="{FF2B5EF4-FFF2-40B4-BE49-F238E27FC236}">
                <a16:creationId xmlns:a16="http://schemas.microsoft.com/office/drawing/2014/main" id="{57326264-89EF-954D-B4F1-356CA46484C1}"/>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The Third Degree</a:t>
            </a:r>
          </a:p>
          <a:p>
            <a:pPr>
              <a:spcAft>
                <a:spcPts val="1200"/>
              </a:spcAft>
            </a:pPr>
            <a:r>
              <a:rPr lang="en-US" dirty="0"/>
              <a:t>Willful infliction of pain and suffering on criminal suspects</a:t>
            </a:r>
          </a:p>
          <a:p>
            <a:pPr>
              <a:spcBef>
                <a:spcPts val="0"/>
              </a:spcBef>
              <a:spcAft>
                <a:spcPts val="1200"/>
              </a:spcAft>
            </a:pPr>
            <a:r>
              <a:rPr lang="en-US" dirty="0"/>
              <a:t>1931-32 Wickersham Commission – </a:t>
            </a:r>
            <a:r>
              <a:rPr lang="en-US" i="1" dirty="0"/>
              <a:t>Lawlessness in Law Enforcement</a:t>
            </a:r>
            <a:r>
              <a:rPr lang="en-US" dirty="0"/>
              <a:t> </a:t>
            </a:r>
          </a:p>
          <a:p>
            <a:pPr>
              <a:spcBef>
                <a:spcPts val="0"/>
              </a:spcBef>
              <a:spcAft>
                <a:spcPts val="1200"/>
              </a:spcAft>
            </a:pPr>
            <a:r>
              <a:rPr lang="en-US" dirty="0"/>
              <a:t>Found widespread use of the third degree</a:t>
            </a:r>
          </a:p>
          <a:p>
            <a:pPr>
              <a:spcBef>
                <a:spcPts val="0"/>
              </a:spcBef>
              <a:spcAft>
                <a:spcPts val="1200"/>
              </a:spcAft>
            </a:pPr>
            <a:r>
              <a:rPr lang="en-US" dirty="0"/>
              <a:t>Led to nationwide police reform of investigation and interrogation tactics</a:t>
            </a:r>
          </a:p>
        </p:txBody>
      </p:sp>
    </p:spTree>
    <p:extLst>
      <p:ext uri="{BB962C8B-B14F-4D97-AF65-F5344CB8AC3E}">
        <p14:creationId xmlns:p14="http://schemas.microsoft.com/office/powerpoint/2010/main" val="391834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58F9-6C62-324F-ADDA-121A749F4DE5}"/>
              </a:ext>
            </a:extLst>
          </p:cNvPr>
          <p:cNvSpPr>
            <a:spLocks noGrp="1"/>
          </p:cNvSpPr>
          <p:nvPr>
            <p:ph type="title"/>
          </p:nvPr>
        </p:nvSpPr>
        <p:spPr/>
        <p:txBody>
          <a:bodyPr/>
          <a:lstStyle/>
          <a:p>
            <a:r>
              <a:rPr lang="en-US" dirty="0"/>
              <a:t>Evolution of investigations</a:t>
            </a:r>
          </a:p>
        </p:txBody>
      </p:sp>
      <p:sp>
        <p:nvSpPr>
          <p:cNvPr id="3" name="Slide Number Placeholder 2">
            <a:extLst>
              <a:ext uri="{FF2B5EF4-FFF2-40B4-BE49-F238E27FC236}">
                <a16:creationId xmlns:a16="http://schemas.microsoft.com/office/drawing/2014/main" id="{33C81CC8-1E16-9146-993B-7EE331493325}"/>
              </a:ext>
            </a:extLst>
          </p:cNvPr>
          <p:cNvSpPr>
            <a:spLocks noGrp="1"/>
          </p:cNvSpPr>
          <p:nvPr>
            <p:ph type="sldNum" sz="quarter" idx="12"/>
          </p:nvPr>
        </p:nvSpPr>
        <p:spPr/>
        <p:txBody>
          <a:bodyPr/>
          <a:lstStyle/>
          <a:p>
            <a:fld id="{D3E6F73D-5B99-417F-82E5-B90A998CE51F}" type="slidenum">
              <a:rPr lang="en-US" smtClean="0"/>
              <a:t>28</a:t>
            </a:fld>
            <a:endParaRPr lang="en-US" dirty="0"/>
          </a:p>
        </p:txBody>
      </p:sp>
      <p:sp>
        <p:nvSpPr>
          <p:cNvPr id="4" name="Content Placeholder 2">
            <a:extLst>
              <a:ext uri="{FF2B5EF4-FFF2-40B4-BE49-F238E27FC236}">
                <a16:creationId xmlns:a16="http://schemas.microsoft.com/office/drawing/2014/main" id="{F09C3139-20E5-5341-9A83-254F9FEE82E1}"/>
              </a:ext>
            </a:extLst>
          </p:cNvPr>
          <p:cNvSpPr txBox="1">
            <a:spLocks/>
          </p:cNvSpPr>
          <p:nvPr/>
        </p:nvSpPr>
        <p:spPr>
          <a:xfrm>
            <a:off x="628650" y="1589648"/>
            <a:ext cx="7886700" cy="451587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i="1" dirty="0"/>
              <a:t>Brown v. Mississippi,</a:t>
            </a:r>
            <a:r>
              <a:rPr lang="en-US" b="1" dirty="0"/>
              <a:t> 297 U.S. 278 (1936)</a:t>
            </a:r>
            <a:endParaRPr lang="en-US" b="1" i="1" dirty="0"/>
          </a:p>
          <a:p>
            <a:pPr>
              <a:spcAft>
                <a:spcPts val="1200"/>
              </a:spcAft>
            </a:pPr>
            <a:r>
              <a:rPr lang="en-US" dirty="0"/>
              <a:t>Ellington hanged, let down, hanged again, whipped</a:t>
            </a:r>
          </a:p>
          <a:p>
            <a:pPr>
              <a:spcAft>
                <a:spcPts val="1200"/>
              </a:spcAft>
            </a:pPr>
            <a:r>
              <a:rPr lang="en-US" dirty="0"/>
              <a:t>Other defendants “laid over chairs and their backs were cut to pieces with a leather strap with buckles on it”</a:t>
            </a:r>
          </a:p>
          <a:p>
            <a:pPr>
              <a:spcAft>
                <a:spcPts val="1200"/>
              </a:spcAft>
            </a:pPr>
            <a:r>
              <a:rPr lang="en-US" dirty="0"/>
              <a:t>All three eventually confessed</a:t>
            </a:r>
          </a:p>
          <a:p>
            <a:pPr>
              <a:spcAft>
                <a:spcPts val="1200"/>
              </a:spcAft>
            </a:pPr>
            <a:r>
              <a:rPr lang="en-US" dirty="0"/>
              <a:t>“The rack and torture chamber may not be substituted for the witness stand”</a:t>
            </a:r>
          </a:p>
          <a:p>
            <a:pPr>
              <a:spcAft>
                <a:spcPts val="1200"/>
              </a:spcAft>
            </a:pPr>
            <a:r>
              <a:rPr lang="en-US" dirty="0"/>
              <a:t>“Use of the confessions...as the basis for conviction and sentence was a clear denial of due process”</a:t>
            </a:r>
          </a:p>
        </p:txBody>
      </p:sp>
    </p:spTree>
    <p:extLst>
      <p:ext uri="{BB962C8B-B14F-4D97-AF65-F5344CB8AC3E}">
        <p14:creationId xmlns:p14="http://schemas.microsoft.com/office/powerpoint/2010/main" val="903546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3B10-4A40-334E-86C3-89AEA9F00A99}"/>
              </a:ext>
            </a:extLst>
          </p:cNvPr>
          <p:cNvSpPr>
            <a:spLocks noGrp="1"/>
          </p:cNvSpPr>
          <p:nvPr>
            <p:ph type="title"/>
          </p:nvPr>
        </p:nvSpPr>
        <p:spPr/>
        <p:txBody>
          <a:bodyPr/>
          <a:lstStyle/>
          <a:p>
            <a:r>
              <a:rPr lang="en-US" dirty="0"/>
              <a:t>Evolution of investigations</a:t>
            </a:r>
          </a:p>
        </p:txBody>
      </p:sp>
      <p:sp>
        <p:nvSpPr>
          <p:cNvPr id="3" name="Slide Number Placeholder 2">
            <a:extLst>
              <a:ext uri="{FF2B5EF4-FFF2-40B4-BE49-F238E27FC236}">
                <a16:creationId xmlns:a16="http://schemas.microsoft.com/office/drawing/2014/main" id="{2AF21590-B522-4C41-927E-1E2ED48E667E}"/>
              </a:ext>
            </a:extLst>
          </p:cNvPr>
          <p:cNvSpPr>
            <a:spLocks noGrp="1"/>
          </p:cNvSpPr>
          <p:nvPr>
            <p:ph type="sldNum" sz="quarter" idx="12"/>
          </p:nvPr>
        </p:nvSpPr>
        <p:spPr/>
        <p:txBody>
          <a:bodyPr/>
          <a:lstStyle/>
          <a:p>
            <a:fld id="{D3E6F73D-5B99-417F-82E5-B90A998CE51F}" type="slidenum">
              <a:rPr lang="en-US" smtClean="0"/>
              <a:t>29</a:t>
            </a:fld>
            <a:endParaRPr lang="en-US" dirty="0"/>
          </a:p>
        </p:txBody>
      </p:sp>
      <p:sp>
        <p:nvSpPr>
          <p:cNvPr id="4" name="Content Placeholder 2">
            <a:extLst>
              <a:ext uri="{FF2B5EF4-FFF2-40B4-BE49-F238E27FC236}">
                <a16:creationId xmlns:a16="http://schemas.microsoft.com/office/drawing/2014/main" id="{8C24F8C6-A0F7-6D44-B466-F2C97228A202}"/>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Sherwood Ford Moran</a:t>
            </a:r>
            <a:endParaRPr lang="en-US" dirty="0"/>
          </a:p>
          <a:p>
            <a:pPr>
              <a:spcAft>
                <a:spcPts val="1200"/>
              </a:spcAft>
            </a:pPr>
            <a:r>
              <a:rPr lang="en-US" dirty="0"/>
              <a:t>1943 memo on interrogating Japanese POWs</a:t>
            </a:r>
          </a:p>
          <a:p>
            <a:pPr>
              <a:spcAft>
                <a:spcPts val="1200"/>
              </a:spcAft>
            </a:pPr>
            <a:r>
              <a:rPr lang="en-US" dirty="0"/>
              <a:t>Preferred “interviewers” over “interrogators”</a:t>
            </a:r>
          </a:p>
          <a:p>
            <a:pPr>
              <a:spcAft>
                <a:spcPts val="1200"/>
              </a:spcAft>
            </a:pPr>
            <a:r>
              <a:rPr lang="en-US" dirty="0"/>
              <a:t>Intimidating or authoritative attitude is counterproductive</a:t>
            </a:r>
          </a:p>
          <a:p>
            <a:pPr>
              <a:spcAft>
                <a:spcPts val="1200"/>
              </a:spcAft>
            </a:pPr>
            <a:r>
              <a:rPr lang="en-US" dirty="0"/>
              <a:t>“Deep human sympathy can go with a business-like, systematic, and ruthlessly persistent approach”</a:t>
            </a:r>
          </a:p>
        </p:txBody>
      </p:sp>
    </p:spTree>
    <p:extLst>
      <p:ext uri="{BB962C8B-B14F-4D97-AF65-F5344CB8AC3E}">
        <p14:creationId xmlns:p14="http://schemas.microsoft.com/office/powerpoint/2010/main" val="316899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2BFFD2-979D-4B05-A367-0B9014652C17}"/>
              </a:ext>
            </a:extLst>
          </p:cNvPr>
          <p:cNvSpPr>
            <a:spLocks noGrp="1"/>
          </p:cNvSpPr>
          <p:nvPr>
            <p:ph type="body" sz="quarter" idx="11"/>
          </p:nvPr>
        </p:nvSpPr>
        <p:spPr>
          <a:xfrm>
            <a:off x="1414732" y="1627958"/>
            <a:ext cx="7100618" cy="548640"/>
          </a:xfrm>
        </p:spPr>
        <p:txBody>
          <a:bodyPr/>
          <a:lstStyle/>
          <a:p>
            <a:r>
              <a:rPr lang="en-US" dirty="0"/>
              <a:t>Title IX &amp; Regulations Overview</a:t>
            </a:r>
          </a:p>
        </p:txBody>
      </p:sp>
      <p:sp>
        <p:nvSpPr>
          <p:cNvPr id="8" name="Text Placeholder 7">
            <a:extLst>
              <a:ext uri="{FF2B5EF4-FFF2-40B4-BE49-F238E27FC236}">
                <a16:creationId xmlns:a16="http://schemas.microsoft.com/office/drawing/2014/main" id="{AD3FBDB7-BA34-4B02-96B6-88D18ADF1E5C}"/>
              </a:ext>
            </a:extLst>
          </p:cNvPr>
          <p:cNvSpPr>
            <a:spLocks noGrp="1"/>
          </p:cNvSpPr>
          <p:nvPr>
            <p:ph type="body" sz="quarter" idx="18"/>
          </p:nvPr>
        </p:nvSpPr>
        <p:spPr>
          <a:xfrm>
            <a:off x="1414730" y="2370795"/>
            <a:ext cx="7100619" cy="548640"/>
          </a:xfrm>
        </p:spPr>
        <p:txBody>
          <a:bodyPr/>
          <a:lstStyle/>
          <a:p>
            <a:r>
              <a:rPr lang="en-US" dirty="0"/>
              <a:t>Civil Rights Investigations</a:t>
            </a:r>
          </a:p>
        </p:txBody>
      </p:sp>
      <p:sp>
        <p:nvSpPr>
          <p:cNvPr id="10" name="Text Placeholder 9">
            <a:extLst>
              <a:ext uri="{FF2B5EF4-FFF2-40B4-BE49-F238E27FC236}">
                <a16:creationId xmlns:a16="http://schemas.microsoft.com/office/drawing/2014/main" id="{24A6DECF-9422-4663-9A77-4C53EE12CCDC}"/>
              </a:ext>
            </a:extLst>
          </p:cNvPr>
          <p:cNvSpPr>
            <a:spLocks noGrp="1"/>
          </p:cNvSpPr>
          <p:nvPr>
            <p:ph type="body" sz="quarter" idx="20"/>
          </p:nvPr>
        </p:nvSpPr>
        <p:spPr>
          <a:xfrm>
            <a:off x="1414730" y="3113632"/>
            <a:ext cx="7100620" cy="548640"/>
          </a:xfrm>
        </p:spPr>
        <p:txBody>
          <a:bodyPr/>
          <a:lstStyle/>
          <a:p>
            <a:r>
              <a:rPr lang="en-US" dirty="0"/>
              <a:t>Evolution of Investigation Techniques</a:t>
            </a:r>
          </a:p>
        </p:txBody>
      </p:sp>
      <p:sp>
        <p:nvSpPr>
          <p:cNvPr id="12" name="Text Placeholder 11">
            <a:extLst>
              <a:ext uri="{FF2B5EF4-FFF2-40B4-BE49-F238E27FC236}">
                <a16:creationId xmlns:a16="http://schemas.microsoft.com/office/drawing/2014/main" id="{2A0413A7-A0DC-4935-B464-D1F2F60B9B41}"/>
              </a:ext>
            </a:extLst>
          </p:cNvPr>
          <p:cNvSpPr>
            <a:spLocks noGrp="1"/>
          </p:cNvSpPr>
          <p:nvPr>
            <p:ph type="body" sz="quarter" idx="22"/>
          </p:nvPr>
        </p:nvSpPr>
        <p:spPr>
          <a:xfrm>
            <a:off x="1414728" y="3856469"/>
            <a:ext cx="7100621" cy="548640"/>
          </a:xfrm>
        </p:spPr>
        <p:txBody>
          <a:bodyPr/>
          <a:lstStyle/>
          <a:p>
            <a:r>
              <a:rPr lang="en-US" dirty="0"/>
              <a:t>Empathetic &amp; Equitable Investigations</a:t>
            </a:r>
          </a:p>
        </p:txBody>
      </p:sp>
      <p:sp>
        <p:nvSpPr>
          <p:cNvPr id="14" name="Text Placeholder 13">
            <a:extLst>
              <a:ext uri="{FF2B5EF4-FFF2-40B4-BE49-F238E27FC236}">
                <a16:creationId xmlns:a16="http://schemas.microsoft.com/office/drawing/2014/main" id="{079E6480-1722-478A-837A-6EE530E5DFC7}"/>
              </a:ext>
            </a:extLst>
          </p:cNvPr>
          <p:cNvSpPr>
            <a:spLocks noGrp="1"/>
          </p:cNvSpPr>
          <p:nvPr>
            <p:ph type="body" sz="quarter" idx="24"/>
          </p:nvPr>
        </p:nvSpPr>
        <p:spPr>
          <a:xfrm>
            <a:off x="1414728" y="4599306"/>
            <a:ext cx="7100622" cy="548640"/>
          </a:xfrm>
        </p:spPr>
        <p:txBody>
          <a:bodyPr/>
          <a:lstStyle/>
          <a:p>
            <a:r>
              <a:rPr lang="en-US" dirty="0"/>
              <a:t>The Investigation Strategy</a:t>
            </a:r>
          </a:p>
        </p:txBody>
      </p:sp>
      <p:sp>
        <p:nvSpPr>
          <p:cNvPr id="16" name="Text Placeholder 15">
            <a:extLst>
              <a:ext uri="{FF2B5EF4-FFF2-40B4-BE49-F238E27FC236}">
                <a16:creationId xmlns:a16="http://schemas.microsoft.com/office/drawing/2014/main" id="{55AB7F37-FE19-449A-9FBB-6CE88B3FC4B7}"/>
              </a:ext>
            </a:extLst>
          </p:cNvPr>
          <p:cNvSpPr>
            <a:spLocks noGrp="1"/>
          </p:cNvSpPr>
          <p:nvPr>
            <p:ph type="body" sz="quarter" idx="26"/>
          </p:nvPr>
        </p:nvSpPr>
        <p:spPr>
          <a:xfrm>
            <a:off x="1414726" y="5342145"/>
            <a:ext cx="7100623" cy="548640"/>
          </a:xfrm>
        </p:spPr>
        <p:txBody>
          <a:bodyPr/>
          <a:lstStyle/>
          <a:p>
            <a:r>
              <a:rPr lang="en-US" dirty="0"/>
              <a:t>Cognitive Interviewing</a:t>
            </a:r>
          </a:p>
        </p:txBody>
      </p:sp>
      <p:sp>
        <p:nvSpPr>
          <p:cNvPr id="7" name="Text Placeholder 6">
            <a:extLst>
              <a:ext uri="{FF2B5EF4-FFF2-40B4-BE49-F238E27FC236}">
                <a16:creationId xmlns:a16="http://schemas.microsoft.com/office/drawing/2014/main" id="{17DD5004-886B-48EA-9D20-F9D08EE85351}"/>
              </a:ext>
            </a:extLst>
          </p:cNvPr>
          <p:cNvSpPr>
            <a:spLocks noGrp="1"/>
          </p:cNvSpPr>
          <p:nvPr>
            <p:ph type="body" sz="quarter" idx="17"/>
          </p:nvPr>
        </p:nvSpPr>
        <p:spPr>
          <a:xfrm>
            <a:off x="628650" y="1627956"/>
            <a:ext cx="548640" cy="548640"/>
          </a:xfrm>
        </p:spPr>
        <p:txBody>
          <a:bodyPr/>
          <a:lstStyle/>
          <a:p>
            <a:r>
              <a:rPr lang="en-US" dirty="0"/>
              <a:t>1</a:t>
            </a:r>
          </a:p>
        </p:txBody>
      </p:sp>
      <p:sp>
        <p:nvSpPr>
          <p:cNvPr id="9" name="Text Placeholder 8">
            <a:extLst>
              <a:ext uri="{FF2B5EF4-FFF2-40B4-BE49-F238E27FC236}">
                <a16:creationId xmlns:a16="http://schemas.microsoft.com/office/drawing/2014/main" id="{90E429DD-CC9A-4608-8B21-2910F1470A7B}"/>
              </a:ext>
            </a:extLst>
          </p:cNvPr>
          <p:cNvSpPr>
            <a:spLocks noGrp="1"/>
          </p:cNvSpPr>
          <p:nvPr>
            <p:ph type="body" sz="quarter" idx="19"/>
          </p:nvPr>
        </p:nvSpPr>
        <p:spPr>
          <a:xfrm>
            <a:off x="628650" y="2370795"/>
            <a:ext cx="548640" cy="548640"/>
          </a:xfrm>
        </p:spPr>
        <p:txBody>
          <a:bodyPr/>
          <a:lstStyle/>
          <a:p>
            <a:r>
              <a:rPr lang="en-US" dirty="0"/>
              <a:t>2</a:t>
            </a:r>
          </a:p>
        </p:txBody>
      </p:sp>
      <p:sp>
        <p:nvSpPr>
          <p:cNvPr id="11" name="Text Placeholder 10">
            <a:extLst>
              <a:ext uri="{FF2B5EF4-FFF2-40B4-BE49-F238E27FC236}">
                <a16:creationId xmlns:a16="http://schemas.microsoft.com/office/drawing/2014/main" id="{2C914F98-F432-477C-B0CB-57A434C9C989}"/>
              </a:ext>
            </a:extLst>
          </p:cNvPr>
          <p:cNvSpPr>
            <a:spLocks noGrp="1"/>
          </p:cNvSpPr>
          <p:nvPr>
            <p:ph type="body" sz="quarter" idx="21"/>
          </p:nvPr>
        </p:nvSpPr>
        <p:spPr>
          <a:xfrm>
            <a:off x="628650" y="3113630"/>
            <a:ext cx="548640" cy="548640"/>
          </a:xfrm>
        </p:spPr>
        <p:txBody>
          <a:bodyPr/>
          <a:lstStyle/>
          <a:p>
            <a:r>
              <a:rPr lang="en-US" dirty="0"/>
              <a:t>3</a:t>
            </a:r>
          </a:p>
        </p:txBody>
      </p:sp>
      <p:sp>
        <p:nvSpPr>
          <p:cNvPr id="13" name="Text Placeholder 12">
            <a:extLst>
              <a:ext uri="{FF2B5EF4-FFF2-40B4-BE49-F238E27FC236}">
                <a16:creationId xmlns:a16="http://schemas.microsoft.com/office/drawing/2014/main" id="{039AC70C-1F25-48C5-8255-2A61CECFC951}"/>
              </a:ext>
            </a:extLst>
          </p:cNvPr>
          <p:cNvSpPr>
            <a:spLocks noGrp="1"/>
          </p:cNvSpPr>
          <p:nvPr>
            <p:ph type="body" sz="quarter" idx="23"/>
          </p:nvPr>
        </p:nvSpPr>
        <p:spPr>
          <a:xfrm>
            <a:off x="628650" y="3856469"/>
            <a:ext cx="548640" cy="548640"/>
          </a:xfrm>
        </p:spPr>
        <p:txBody>
          <a:bodyPr/>
          <a:lstStyle/>
          <a:p>
            <a:r>
              <a:rPr lang="en-US" dirty="0"/>
              <a:t>4</a:t>
            </a:r>
          </a:p>
        </p:txBody>
      </p:sp>
      <p:sp>
        <p:nvSpPr>
          <p:cNvPr id="15" name="Text Placeholder 14">
            <a:extLst>
              <a:ext uri="{FF2B5EF4-FFF2-40B4-BE49-F238E27FC236}">
                <a16:creationId xmlns:a16="http://schemas.microsoft.com/office/drawing/2014/main" id="{9437F9FD-8B44-4F24-9224-8134B1960F15}"/>
              </a:ext>
            </a:extLst>
          </p:cNvPr>
          <p:cNvSpPr>
            <a:spLocks noGrp="1"/>
          </p:cNvSpPr>
          <p:nvPr>
            <p:ph type="body" sz="quarter" idx="25"/>
          </p:nvPr>
        </p:nvSpPr>
        <p:spPr>
          <a:xfrm>
            <a:off x="628650" y="4599306"/>
            <a:ext cx="548640" cy="548640"/>
          </a:xfrm>
        </p:spPr>
        <p:txBody>
          <a:bodyPr/>
          <a:lstStyle/>
          <a:p>
            <a:r>
              <a:rPr lang="en-US" dirty="0"/>
              <a:t>5</a:t>
            </a:r>
          </a:p>
        </p:txBody>
      </p:sp>
      <p:sp>
        <p:nvSpPr>
          <p:cNvPr id="17" name="Text Placeholder 16">
            <a:extLst>
              <a:ext uri="{FF2B5EF4-FFF2-40B4-BE49-F238E27FC236}">
                <a16:creationId xmlns:a16="http://schemas.microsoft.com/office/drawing/2014/main" id="{EF9F612A-24E9-4EC4-99BF-A0E13B8226D5}"/>
              </a:ext>
            </a:extLst>
          </p:cNvPr>
          <p:cNvSpPr>
            <a:spLocks noGrp="1"/>
          </p:cNvSpPr>
          <p:nvPr>
            <p:ph type="body" sz="quarter" idx="27"/>
          </p:nvPr>
        </p:nvSpPr>
        <p:spPr>
          <a:xfrm>
            <a:off x="628650" y="5342145"/>
            <a:ext cx="548640" cy="548640"/>
          </a:xfrm>
        </p:spPr>
        <p:txBody>
          <a:bodyPr/>
          <a:lstStyle/>
          <a:p>
            <a:r>
              <a:rPr lang="en-US" dirty="0"/>
              <a:t>6</a:t>
            </a:r>
          </a:p>
        </p:txBody>
      </p:sp>
      <p:sp>
        <p:nvSpPr>
          <p:cNvPr id="5" name="Title 4">
            <a:extLst>
              <a:ext uri="{FF2B5EF4-FFF2-40B4-BE49-F238E27FC236}">
                <a16:creationId xmlns:a16="http://schemas.microsoft.com/office/drawing/2014/main" id="{5A4076A5-7693-44CF-B886-A89F803402DF}"/>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AFC3FDBE-4769-4F88-BE08-C480848A30B8}"/>
              </a:ext>
            </a:extLst>
          </p:cNvPr>
          <p:cNvSpPr>
            <a:spLocks noGrp="1"/>
          </p:cNvSpPr>
          <p:nvPr>
            <p:ph type="sldNum" sz="quarter" idx="28"/>
          </p:nvPr>
        </p:nvSpPr>
        <p:spPr/>
        <p:txBody>
          <a:bodyPr/>
          <a:lstStyle/>
          <a:p>
            <a:fld id="{6459CC2F-6861-4FC1-B646-551397DA7A76}" type="slidenum">
              <a:rPr lang="en-US" smtClean="0"/>
              <a:t>3</a:t>
            </a:fld>
            <a:endParaRPr lang="en-US"/>
          </a:p>
        </p:txBody>
      </p:sp>
    </p:spTree>
    <p:extLst>
      <p:ext uri="{BB962C8B-B14F-4D97-AF65-F5344CB8AC3E}">
        <p14:creationId xmlns:p14="http://schemas.microsoft.com/office/powerpoint/2010/main" val="2434682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132B-17B6-1446-81E6-BCD4AEB86BE3}"/>
              </a:ext>
            </a:extLst>
          </p:cNvPr>
          <p:cNvSpPr>
            <a:spLocks noGrp="1"/>
          </p:cNvSpPr>
          <p:nvPr>
            <p:ph type="title"/>
          </p:nvPr>
        </p:nvSpPr>
        <p:spPr/>
        <p:txBody>
          <a:bodyPr/>
          <a:lstStyle/>
          <a:p>
            <a:r>
              <a:rPr lang="en-US" dirty="0"/>
              <a:t>Evolution of investigations</a:t>
            </a:r>
          </a:p>
        </p:txBody>
      </p:sp>
      <p:sp>
        <p:nvSpPr>
          <p:cNvPr id="3" name="Slide Number Placeholder 2">
            <a:extLst>
              <a:ext uri="{FF2B5EF4-FFF2-40B4-BE49-F238E27FC236}">
                <a16:creationId xmlns:a16="http://schemas.microsoft.com/office/drawing/2014/main" id="{2BE3DBAD-282D-6445-9785-1BD00205ABF2}"/>
              </a:ext>
            </a:extLst>
          </p:cNvPr>
          <p:cNvSpPr>
            <a:spLocks noGrp="1"/>
          </p:cNvSpPr>
          <p:nvPr>
            <p:ph type="sldNum" sz="quarter" idx="12"/>
          </p:nvPr>
        </p:nvSpPr>
        <p:spPr/>
        <p:txBody>
          <a:bodyPr/>
          <a:lstStyle/>
          <a:p>
            <a:fld id="{D3E6F73D-5B99-417F-82E5-B90A998CE51F}" type="slidenum">
              <a:rPr lang="en-US" smtClean="0"/>
              <a:t>30</a:t>
            </a:fld>
            <a:endParaRPr lang="en-US" dirty="0"/>
          </a:p>
        </p:txBody>
      </p:sp>
      <p:sp>
        <p:nvSpPr>
          <p:cNvPr id="4" name="Content Placeholder 2">
            <a:extLst>
              <a:ext uri="{FF2B5EF4-FFF2-40B4-BE49-F238E27FC236}">
                <a16:creationId xmlns:a16="http://schemas.microsoft.com/office/drawing/2014/main" id="{93E10597-D650-7F4D-B117-7A576FA3B66E}"/>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Hans Scharff</a:t>
            </a:r>
            <a:endParaRPr lang="en-US" dirty="0"/>
          </a:p>
          <a:p>
            <a:pPr>
              <a:spcAft>
                <a:spcPts val="1200"/>
              </a:spcAft>
            </a:pPr>
            <a:r>
              <a:rPr lang="en-US" dirty="0"/>
              <a:t>German Luftwaffe interrogator</a:t>
            </a:r>
          </a:p>
          <a:p>
            <a:pPr>
              <a:spcAft>
                <a:spcPts val="1200"/>
              </a:spcAft>
            </a:pPr>
            <a:r>
              <a:rPr lang="en-US" dirty="0"/>
              <a:t>Never used physical means to get information</a:t>
            </a:r>
          </a:p>
          <a:p>
            <a:pPr>
              <a:spcAft>
                <a:spcPts val="1200"/>
              </a:spcAft>
            </a:pPr>
            <a:r>
              <a:rPr lang="en-US" dirty="0"/>
              <a:t>Seemed as if he was the prisoner’s greatest advocate</a:t>
            </a:r>
          </a:p>
          <a:p>
            <a:pPr>
              <a:spcAft>
                <a:spcPts val="1200"/>
              </a:spcAft>
            </a:pPr>
            <a:r>
              <a:rPr lang="en-US" dirty="0"/>
              <a:t>Jokes, homemade food, alcohol, swimming, tea</a:t>
            </a:r>
          </a:p>
          <a:p>
            <a:pPr>
              <a:spcAft>
                <a:spcPts val="1200"/>
              </a:spcAft>
            </a:pPr>
            <a:r>
              <a:rPr lang="en-US" dirty="0"/>
              <a:t>POWs often offered information rather than responding to questions</a:t>
            </a:r>
          </a:p>
          <a:p>
            <a:pPr>
              <a:spcAft>
                <a:spcPts val="1200"/>
              </a:spcAft>
            </a:pPr>
            <a:r>
              <a:rPr lang="en-US" dirty="0"/>
              <a:t>Confirmation interviewing</a:t>
            </a:r>
          </a:p>
        </p:txBody>
      </p:sp>
    </p:spTree>
    <p:extLst>
      <p:ext uri="{BB962C8B-B14F-4D97-AF65-F5344CB8AC3E}">
        <p14:creationId xmlns:p14="http://schemas.microsoft.com/office/powerpoint/2010/main" val="309581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B4D6-B89E-BA43-9A1D-BADEB249B9E3}"/>
              </a:ext>
            </a:extLst>
          </p:cNvPr>
          <p:cNvSpPr>
            <a:spLocks noGrp="1"/>
          </p:cNvSpPr>
          <p:nvPr>
            <p:ph type="title"/>
          </p:nvPr>
        </p:nvSpPr>
        <p:spPr/>
        <p:txBody>
          <a:bodyPr/>
          <a:lstStyle/>
          <a:p>
            <a:r>
              <a:rPr lang="en-US" dirty="0"/>
              <a:t>Evolution of investigations</a:t>
            </a:r>
          </a:p>
        </p:txBody>
      </p:sp>
      <p:sp>
        <p:nvSpPr>
          <p:cNvPr id="3" name="Slide Number Placeholder 2">
            <a:extLst>
              <a:ext uri="{FF2B5EF4-FFF2-40B4-BE49-F238E27FC236}">
                <a16:creationId xmlns:a16="http://schemas.microsoft.com/office/drawing/2014/main" id="{3DAE6683-E1C9-AC42-A7E8-9EAF349099AB}"/>
              </a:ext>
            </a:extLst>
          </p:cNvPr>
          <p:cNvSpPr>
            <a:spLocks noGrp="1"/>
          </p:cNvSpPr>
          <p:nvPr>
            <p:ph type="sldNum" sz="quarter" idx="12"/>
          </p:nvPr>
        </p:nvSpPr>
        <p:spPr/>
        <p:txBody>
          <a:bodyPr/>
          <a:lstStyle/>
          <a:p>
            <a:fld id="{D3E6F73D-5B99-417F-82E5-B90A998CE51F}" type="slidenum">
              <a:rPr lang="en-US" smtClean="0"/>
              <a:t>31</a:t>
            </a:fld>
            <a:endParaRPr lang="en-US" dirty="0"/>
          </a:p>
        </p:txBody>
      </p:sp>
      <p:sp>
        <p:nvSpPr>
          <p:cNvPr id="4" name="Content Placeholder 2">
            <a:extLst>
              <a:ext uri="{FF2B5EF4-FFF2-40B4-BE49-F238E27FC236}">
                <a16:creationId xmlns:a16="http://schemas.microsoft.com/office/drawing/2014/main" id="{BE1E4A41-EBE4-004A-999A-25D6D5722BB2}"/>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UK P.E.A.C.E. Model (1990s)</a:t>
            </a:r>
            <a:endParaRPr lang="en-US" dirty="0"/>
          </a:p>
          <a:p>
            <a:pPr>
              <a:spcAft>
                <a:spcPts val="1200"/>
              </a:spcAft>
            </a:pPr>
            <a:r>
              <a:rPr lang="en-US" dirty="0"/>
              <a:t>Introduction &amp; process explanation</a:t>
            </a:r>
          </a:p>
          <a:p>
            <a:r>
              <a:rPr lang="en-US" dirty="0"/>
              <a:t>Cognitive interview approach</a:t>
            </a:r>
          </a:p>
          <a:p>
            <a:pPr lvl="1"/>
            <a:r>
              <a:rPr lang="en-US" dirty="0"/>
              <a:t>Mentally re-live circumstances</a:t>
            </a:r>
          </a:p>
          <a:p>
            <a:pPr lvl="1"/>
            <a:r>
              <a:rPr lang="en-US" dirty="0"/>
              <a:t>Limited interviewer interference</a:t>
            </a:r>
          </a:p>
          <a:p>
            <a:pPr lvl="1">
              <a:spcAft>
                <a:spcPts val="1200"/>
              </a:spcAft>
            </a:pPr>
            <a:r>
              <a:rPr lang="en-US" dirty="0"/>
              <a:t>Interviewee has greater control</a:t>
            </a:r>
          </a:p>
          <a:p>
            <a:pPr>
              <a:spcAft>
                <a:spcPts val="1200"/>
              </a:spcAft>
            </a:pPr>
            <a:r>
              <a:rPr lang="en-US" dirty="0"/>
              <a:t>Agreement on summary of interview</a:t>
            </a:r>
          </a:p>
          <a:p>
            <a:pPr>
              <a:spcAft>
                <a:spcPts val="1200"/>
              </a:spcAft>
            </a:pPr>
            <a:r>
              <a:rPr lang="en-US" dirty="0"/>
              <a:t>Final comments and thoughts</a:t>
            </a:r>
          </a:p>
          <a:p>
            <a:r>
              <a:rPr lang="en-US" dirty="0"/>
              <a:t>Understanding of next procedural steps</a:t>
            </a:r>
          </a:p>
        </p:txBody>
      </p:sp>
    </p:spTree>
    <p:extLst>
      <p:ext uri="{BB962C8B-B14F-4D97-AF65-F5344CB8AC3E}">
        <p14:creationId xmlns:p14="http://schemas.microsoft.com/office/powerpoint/2010/main" val="1088773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6A20-C162-BE48-939F-96E0BD12EA3F}"/>
              </a:ext>
            </a:extLst>
          </p:cNvPr>
          <p:cNvSpPr>
            <a:spLocks noGrp="1"/>
          </p:cNvSpPr>
          <p:nvPr>
            <p:ph type="title"/>
          </p:nvPr>
        </p:nvSpPr>
        <p:spPr/>
        <p:txBody>
          <a:bodyPr/>
          <a:lstStyle/>
          <a:p>
            <a:r>
              <a:rPr lang="en-US" dirty="0"/>
              <a:t>Evolution of investigations</a:t>
            </a:r>
          </a:p>
        </p:txBody>
      </p:sp>
      <p:sp>
        <p:nvSpPr>
          <p:cNvPr id="3" name="Slide Number Placeholder 2">
            <a:extLst>
              <a:ext uri="{FF2B5EF4-FFF2-40B4-BE49-F238E27FC236}">
                <a16:creationId xmlns:a16="http://schemas.microsoft.com/office/drawing/2014/main" id="{3F150F0F-286D-AB47-8C0E-F69D949DDF78}"/>
              </a:ext>
            </a:extLst>
          </p:cNvPr>
          <p:cNvSpPr>
            <a:spLocks noGrp="1"/>
          </p:cNvSpPr>
          <p:nvPr>
            <p:ph type="sldNum" sz="quarter" idx="12"/>
          </p:nvPr>
        </p:nvSpPr>
        <p:spPr/>
        <p:txBody>
          <a:bodyPr/>
          <a:lstStyle/>
          <a:p>
            <a:fld id="{D3E6F73D-5B99-417F-82E5-B90A998CE51F}" type="slidenum">
              <a:rPr lang="en-US" smtClean="0"/>
              <a:t>32</a:t>
            </a:fld>
            <a:endParaRPr lang="en-US" dirty="0"/>
          </a:p>
        </p:txBody>
      </p:sp>
      <p:sp>
        <p:nvSpPr>
          <p:cNvPr id="4" name="Content Placeholder 2">
            <a:extLst>
              <a:ext uri="{FF2B5EF4-FFF2-40B4-BE49-F238E27FC236}">
                <a16:creationId xmlns:a16="http://schemas.microsoft.com/office/drawing/2014/main" id="{A96C533E-2F51-8E43-BBCB-2A7D68F55F04}"/>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High-Value Detainee Interrogation Group 2016 Report</a:t>
            </a:r>
            <a:endParaRPr lang="en-US" dirty="0"/>
          </a:p>
          <a:p>
            <a:pPr>
              <a:spcAft>
                <a:spcPts val="1200"/>
              </a:spcAft>
            </a:pPr>
            <a:r>
              <a:rPr lang="en-US" dirty="0"/>
              <a:t>Conducive context</a:t>
            </a:r>
          </a:p>
          <a:p>
            <a:pPr>
              <a:spcAft>
                <a:spcPts val="1200"/>
              </a:spcAft>
            </a:pPr>
            <a:r>
              <a:rPr lang="en-US" dirty="0"/>
              <a:t>Develop and maintain rapport</a:t>
            </a:r>
          </a:p>
          <a:p>
            <a:pPr>
              <a:spcAft>
                <a:spcPts val="1200"/>
              </a:spcAft>
            </a:pPr>
            <a:r>
              <a:rPr lang="en-US" dirty="0"/>
              <a:t>Elicit narratives, open-ended questions</a:t>
            </a:r>
          </a:p>
          <a:p>
            <a:pPr>
              <a:spcAft>
                <a:spcPts val="1200"/>
              </a:spcAft>
            </a:pPr>
            <a:r>
              <a:rPr lang="en-US" dirty="0"/>
              <a:t>Assist memory recall</a:t>
            </a:r>
          </a:p>
          <a:p>
            <a:pPr>
              <a:spcAft>
                <a:spcPts val="1200"/>
              </a:spcAft>
            </a:pPr>
            <a:r>
              <a:rPr lang="en-US" dirty="0"/>
              <a:t>Funnel questioning strategy</a:t>
            </a:r>
          </a:p>
          <a:p>
            <a:pPr>
              <a:spcAft>
                <a:spcPts val="1200"/>
              </a:spcAft>
            </a:pPr>
            <a:r>
              <a:rPr lang="en-US" dirty="0"/>
              <a:t>Encourage highly detailed responses</a:t>
            </a:r>
          </a:p>
          <a:p>
            <a:pPr>
              <a:spcAft>
                <a:spcPts val="1200"/>
              </a:spcAft>
            </a:pPr>
            <a:r>
              <a:rPr lang="en-US" dirty="0"/>
              <a:t>Strategically introduce evidence or information</a:t>
            </a:r>
          </a:p>
        </p:txBody>
      </p:sp>
    </p:spTree>
    <p:extLst>
      <p:ext uri="{BB962C8B-B14F-4D97-AF65-F5344CB8AC3E}">
        <p14:creationId xmlns:p14="http://schemas.microsoft.com/office/powerpoint/2010/main" val="2545679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E19A-FB5E-AD47-8BD5-67B1592B280E}"/>
              </a:ext>
            </a:extLst>
          </p:cNvPr>
          <p:cNvSpPr>
            <a:spLocks noGrp="1"/>
          </p:cNvSpPr>
          <p:nvPr>
            <p:ph type="title"/>
          </p:nvPr>
        </p:nvSpPr>
        <p:spPr/>
        <p:txBody>
          <a:bodyPr/>
          <a:lstStyle/>
          <a:p>
            <a:r>
              <a:rPr lang="en-US" dirty="0"/>
              <a:t>Interview critique</a:t>
            </a:r>
          </a:p>
        </p:txBody>
      </p:sp>
      <p:sp>
        <p:nvSpPr>
          <p:cNvPr id="3" name="Slide Number Placeholder 2">
            <a:extLst>
              <a:ext uri="{FF2B5EF4-FFF2-40B4-BE49-F238E27FC236}">
                <a16:creationId xmlns:a16="http://schemas.microsoft.com/office/drawing/2014/main" id="{4C012200-A135-1F40-8EF7-C4E25F488828}"/>
              </a:ext>
            </a:extLst>
          </p:cNvPr>
          <p:cNvSpPr>
            <a:spLocks noGrp="1"/>
          </p:cNvSpPr>
          <p:nvPr>
            <p:ph type="sldNum" sz="quarter" idx="12"/>
          </p:nvPr>
        </p:nvSpPr>
        <p:spPr/>
        <p:txBody>
          <a:bodyPr/>
          <a:lstStyle/>
          <a:p>
            <a:fld id="{D3E6F73D-5B99-417F-82E5-B90A998CE51F}" type="slidenum">
              <a:rPr lang="en-US" smtClean="0"/>
              <a:t>33</a:t>
            </a:fld>
            <a:endParaRPr lang="en-US" dirty="0"/>
          </a:p>
        </p:txBody>
      </p:sp>
      <p:sp>
        <p:nvSpPr>
          <p:cNvPr id="4" name="Text Placeholder 7">
            <a:extLst>
              <a:ext uri="{FF2B5EF4-FFF2-40B4-BE49-F238E27FC236}">
                <a16:creationId xmlns:a16="http://schemas.microsoft.com/office/drawing/2014/main" id="{D1452E44-690F-A646-8DD5-3FA8BC9376B3}"/>
              </a:ext>
            </a:extLst>
          </p:cNvPr>
          <p:cNvSpPr txBox="1">
            <a:spLocks/>
          </p:cNvSpPr>
          <p:nvPr/>
        </p:nvSpPr>
        <p:spPr>
          <a:xfrm>
            <a:off x="285750" y="2439423"/>
            <a:ext cx="2489195" cy="2048436"/>
          </a:xfrm>
          <a:prstGeom prst="rect">
            <a:avLst/>
          </a:prstGeom>
          <a:solidFill>
            <a:schemeClr val="accent2"/>
          </a:solidFill>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ssistant" pitchFamily="2" charset="-79"/>
                <a:ea typeface="+mn-ea"/>
                <a:cs typeface="Assistant"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2"/>
                </a:solidFill>
              </a:rPr>
              <a:t>Watch the interview.</a:t>
            </a:r>
          </a:p>
        </p:txBody>
      </p:sp>
      <p:sp>
        <p:nvSpPr>
          <p:cNvPr id="5" name="Text Placeholder 10">
            <a:extLst>
              <a:ext uri="{FF2B5EF4-FFF2-40B4-BE49-F238E27FC236}">
                <a16:creationId xmlns:a16="http://schemas.microsoft.com/office/drawing/2014/main" id="{86AD5C59-F944-A943-9FFF-2373E27F07EE}"/>
              </a:ext>
            </a:extLst>
          </p:cNvPr>
          <p:cNvSpPr txBox="1">
            <a:spLocks/>
          </p:cNvSpPr>
          <p:nvPr/>
        </p:nvSpPr>
        <p:spPr>
          <a:xfrm>
            <a:off x="3328083" y="2439423"/>
            <a:ext cx="2487834" cy="2048436"/>
          </a:xfrm>
          <a:prstGeom prst="rect">
            <a:avLst/>
          </a:prstGeom>
          <a:solidFill>
            <a:schemeClr val="bg2"/>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t>What’s good?</a:t>
            </a:r>
            <a:br>
              <a:rPr lang="en-US" sz="2000" dirty="0"/>
            </a:br>
            <a:r>
              <a:rPr lang="en-US" sz="2000" dirty="0"/>
              <a:t>What’s not so good?</a:t>
            </a:r>
          </a:p>
        </p:txBody>
      </p:sp>
      <p:sp>
        <p:nvSpPr>
          <p:cNvPr id="6" name="Text Placeholder 11">
            <a:extLst>
              <a:ext uri="{FF2B5EF4-FFF2-40B4-BE49-F238E27FC236}">
                <a16:creationId xmlns:a16="http://schemas.microsoft.com/office/drawing/2014/main" id="{B2783E92-AB4D-584A-A048-E7C3FE17AE40}"/>
              </a:ext>
            </a:extLst>
          </p:cNvPr>
          <p:cNvSpPr txBox="1">
            <a:spLocks/>
          </p:cNvSpPr>
          <p:nvPr/>
        </p:nvSpPr>
        <p:spPr>
          <a:xfrm>
            <a:off x="6369054" y="2439423"/>
            <a:ext cx="2489196" cy="2048436"/>
          </a:xfrm>
          <a:prstGeom prst="rect">
            <a:avLst/>
          </a:prstGeom>
          <a:solidFill>
            <a:schemeClr val="tx1"/>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bg2"/>
                </a:solidFill>
              </a:rPr>
              <a:t>Discuss.</a:t>
            </a:r>
          </a:p>
        </p:txBody>
      </p:sp>
      <p:sp>
        <p:nvSpPr>
          <p:cNvPr id="7" name="Right Arrow 6">
            <a:extLst>
              <a:ext uri="{FF2B5EF4-FFF2-40B4-BE49-F238E27FC236}">
                <a16:creationId xmlns:a16="http://schemas.microsoft.com/office/drawing/2014/main" id="{406B02D3-7EED-3548-A226-29B71A6AF06E}"/>
              </a:ext>
            </a:extLst>
          </p:cNvPr>
          <p:cNvSpPr/>
          <p:nvPr/>
        </p:nvSpPr>
        <p:spPr>
          <a:xfrm>
            <a:off x="2872989" y="3272245"/>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B60921D-6AA4-F743-937F-AAD30EFE8E2A}"/>
              </a:ext>
            </a:extLst>
          </p:cNvPr>
          <p:cNvSpPr/>
          <p:nvPr/>
        </p:nvSpPr>
        <p:spPr>
          <a:xfrm>
            <a:off x="5913960" y="3272245"/>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475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96C1-6EA0-1B4C-B842-0154A5DBE18B}"/>
              </a:ext>
            </a:extLst>
          </p:cNvPr>
          <p:cNvSpPr>
            <a:spLocks noGrp="1"/>
          </p:cNvSpPr>
          <p:nvPr>
            <p:ph type="title"/>
          </p:nvPr>
        </p:nvSpPr>
        <p:spPr/>
        <p:txBody>
          <a:bodyPr/>
          <a:lstStyle/>
          <a:p>
            <a:r>
              <a:rPr lang="en-US" dirty="0"/>
              <a:t>Anatomy of a bad confession</a:t>
            </a:r>
          </a:p>
        </p:txBody>
      </p:sp>
      <p:sp>
        <p:nvSpPr>
          <p:cNvPr id="3" name="Slide Number Placeholder 2">
            <a:extLst>
              <a:ext uri="{FF2B5EF4-FFF2-40B4-BE49-F238E27FC236}">
                <a16:creationId xmlns:a16="http://schemas.microsoft.com/office/drawing/2014/main" id="{32ED5228-B058-7D41-87D1-2E0605B860E2}"/>
              </a:ext>
            </a:extLst>
          </p:cNvPr>
          <p:cNvSpPr>
            <a:spLocks noGrp="1"/>
          </p:cNvSpPr>
          <p:nvPr>
            <p:ph type="sldNum" sz="quarter" idx="12"/>
          </p:nvPr>
        </p:nvSpPr>
        <p:spPr/>
        <p:txBody>
          <a:bodyPr/>
          <a:lstStyle/>
          <a:p>
            <a:fld id="{D3E6F73D-5B99-417F-82E5-B90A998CE51F}" type="slidenum">
              <a:rPr lang="en-US" smtClean="0"/>
              <a:t>34</a:t>
            </a:fld>
            <a:endParaRPr lang="en-US" dirty="0"/>
          </a:p>
        </p:txBody>
      </p:sp>
      <p:pic>
        <p:nvPicPr>
          <p:cNvPr id="4" name="Online Media 3" descr="'Anatomy Of A Bad Confession' - Excerpt 1">
            <a:hlinkClick r:id="" action="ppaction://media"/>
            <a:extLst>
              <a:ext uri="{FF2B5EF4-FFF2-40B4-BE49-F238E27FC236}">
                <a16:creationId xmlns:a16="http://schemas.microsoft.com/office/drawing/2014/main" id="{5E6A625A-2525-094D-B827-5503685B3D83}"/>
              </a:ext>
            </a:extLst>
          </p:cNvPr>
          <p:cNvPicPr>
            <a:picLocks noRot="1" noChangeAspect="1"/>
          </p:cNvPicPr>
          <p:nvPr>
            <a:videoFile r:link="rId1"/>
          </p:nvPr>
        </p:nvPicPr>
        <p:blipFill>
          <a:blip r:embed="rId3"/>
          <a:stretch>
            <a:fillRect/>
          </a:stretch>
        </p:blipFill>
        <p:spPr>
          <a:xfrm>
            <a:off x="285750" y="1359658"/>
            <a:ext cx="8572500" cy="4822031"/>
          </a:xfrm>
          <a:prstGeom prst="rect">
            <a:avLst/>
          </a:prstGeom>
        </p:spPr>
      </p:pic>
      <p:sp>
        <p:nvSpPr>
          <p:cNvPr id="5" name="TextBox 4">
            <a:extLst>
              <a:ext uri="{FF2B5EF4-FFF2-40B4-BE49-F238E27FC236}">
                <a16:creationId xmlns:a16="http://schemas.microsoft.com/office/drawing/2014/main" id="{1DD98669-A5D0-4274-B420-039C7CB3DD68}"/>
              </a:ext>
            </a:extLst>
          </p:cNvPr>
          <p:cNvSpPr txBox="1"/>
          <p:nvPr/>
        </p:nvSpPr>
        <p:spPr>
          <a:xfrm>
            <a:off x="4572000" y="6330138"/>
            <a:ext cx="4105275" cy="369332"/>
          </a:xfrm>
          <a:prstGeom prst="rect">
            <a:avLst/>
          </a:prstGeom>
          <a:noFill/>
        </p:spPr>
        <p:txBody>
          <a:bodyPr wrap="square" rtlCol="0">
            <a:spAutoFit/>
          </a:bodyPr>
          <a:lstStyle/>
          <a:p>
            <a:r>
              <a:rPr lang="en-US" dirty="0"/>
              <a:t>Source: https://youtu.be/8_HdaCYZQRA</a:t>
            </a:r>
          </a:p>
        </p:txBody>
      </p:sp>
    </p:spTree>
    <p:extLst>
      <p:ext uri="{BB962C8B-B14F-4D97-AF65-F5344CB8AC3E}">
        <p14:creationId xmlns:p14="http://schemas.microsoft.com/office/powerpoint/2010/main" val="16929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Empathetic &amp; equitable investigations</a:t>
            </a:r>
          </a:p>
        </p:txBody>
      </p:sp>
      <p:sp>
        <p:nvSpPr>
          <p:cNvPr id="3" name="Text Placeholder 2">
            <a:extLst>
              <a:ext uri="{FF2B5EF4-FFF2-40B4-BE49-F238E27FC236}">
                <a16:creationId xmlns:a16="http://schemas.microsoft.com/office/drawing/2014/main" id="{226331FE-7630-4B91-96BD-7B3A3FFB5ABA}"/>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35</a:t>
            </a:fld>
            <a:endParaRPr lang="en-US" dirty="0"/>
          </a:p>
        </p:txBody>
      </p:sp>
    </p:spTree>
    <p:extLst>
      <p:ext uri="{BB962C8B-B14F-4D97-AF65-F5344CB8AC3E}">
        <p14:creationId xmlns:p14="http://schemas.microsoft.com/office/powerpoint/2010/main" val="407340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645A-C6CA-2146-9AEF-F36B78583D2B}"/>
              </a:ext>
            </a:extLst>
          </p:cNvPr>
          <p:cNvSpPr>
            <a:spLocks noGrp="1"/>
          </p:cNvSpPr>
          <p:nvPr>
            <p:ph type="title"/>
          </p:nvPr>
        </p:nvSpPr>
        <p:spPr/>
        <p:txBody>
          <a:bodyPr>
            <a:normAutofit fontScale="90000"/>
          </a:bodyPr>
          <a:lstStyle/>
          <a:p>
            <a:r>
              <a:rPr lang="en-US" dirty="0"/>
              <a:t>Empathetic &amp; equitable investigations</a:t>
            </a:r>
          </a:p>
        </p:txBody>
      </p:sp>
      <p:sp>
        <p:nvSpPr>
          <p:cNvPr id="3" name="Slide Number Placeholder 2">
            <a:extLst>
              <a:ext uri="{FF2B5EF4-FFF2-40B4-BE49-F238E27FC236}">
                <a16:creationId xmlns:a16="http://schemas.microsoft.com/office/drawing/2014/main" id="{1F5358C7-8935-9344-A034-9F6ADB1D677C}"/>
              </a:ext>
            </a:extLst>
          </p:cNvPr>
          <p:cNvSpPr>
            <a:spLocks noGrp="1"/>
          </p:cNvSpPr>
          <p:nvPr>
            <p:ph type="sldNum" sz="quarter" idx="12"/>
          </p:nvPr>
        </p:nvSpPr>
        <p:spPr/>
        <p:txBody>
          <a:bodyPr/>
          <a:lstStyle/>
          <a:p>
            <a:fld id="{D3E6F73D-5B99-417F-82E5-B90A998CE51F}" type="slidenum">
              <a:rPr lang="en-US" smtClean="0"/>
              <a:t>36</a:t>
            </a:fld>
            <a:endParaRPr lang="en-US" dirty="0"/>
          </a:p>
        </p:txBody>
      </p:sp>
      <p:sp>
        <p:nvSpPr>
          <p:cNvPr id="4" name="Content Placeholder 2">
            <a:extLst>
              <a:ext uri="{FF2B5EF4-FFF2-40B4-BE49-F238E27FC236}">
                <a16:creationId xmlns:a16="http://schemas.microsoft.com/office/drawing/2014/main" id="{24332226-22E6-AC41-B415-3039B2AEB63B}"/>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Rationale</a:t>
            </a:r>
            <a:endParaRPr lang="en-US" dirty="0"/>
          </a:p>
          <a:p>
            <a:pPr>
              <a:spcAft>
                <a:spcPts val="1200"/>
              </a:spcAft>
            </a:pPr>
            <a:r>
              <a:rPr lang="en-US" dirty="0"/>
              <a:t>Relaxed interviewees give better information</a:t>
            </a:r>
          </a:p>
          <a:p>
            <a:pPr>
              <a:spcAft>
                <a:spcPts val="1200"/>
              </a:spcAft>
            </a:pPr>
            <a:r>
              <a:rPr lang="en-US" dirty="0"/>
              <a:t>Non-adversarial investigators have more success</a:t>
            </a:r>
          </a:p>
          <a:p>
            <a:pPr>
              <a:spcAft>
                <a:spcPts val="1200"/>
              </a:spcAft>
            </a:pPr>
            <a:r>
              <a:rPr lang="en-US" dirty="0"/>
              <a:t>Emphasis on human dignity</a:t>
            </a:r>
          </a:p>
          <a:p>
            <a:pPr>
              <a:spcAft>
                <a:spcPts val="1200"/>
              </a:spcAft>
            </a:pPr>
            <a:r>
              <a:rPr lang="en-US" dirty="0"/>
              <a:t>Burden on investigators</a:t>
            </a:r>
          </a:p>
          <a:p>
            <a:pPr>
              <a:spcAft>
                <a:spcPts val="1200"/>
              </a:spcAft>
            </a:pPr>
            <a:r>
              <a:rPr lang="en-US" dirty="0"/>
              <a:t>Avoid prejudicial influences</a:t>
            </a:r>
          </a:p>
          <a:p>
            <a:pPr lvl="1"/>
            <a:r>
              <a:rPr lang="en-US" dirty="0"/>
              <a:t>Confirmation bias</a:t>
            </a:r>
          </a:p>
          <a:p>
            <a:pPr lvl="1"/>
            <a:r>
              <a:rPr lang="en-US" dirty="0"/>
              <a:t>Like Me bias</a:t>
            </a:r>
          </a:p>
          <a:p>
            <a:pPr lvl="1"/>
            <a:r>
              <a:rPr lang="en-US" dirty="0"/>
              <a:t>Priming language</a:t>
            </a:r>
          </a:p>
        </p:txBody>
      </p:sp>
    </p:spTree>
    <p:extLst>
      <p:ext uri="{BB962C8B-B14F-4D97-AF65-F5344CB8AC3E}">
        <p14:creationId xmlns:p14="http://schemas.microsoft.com/office/powerpoint/2010/main" val="332190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0D2D-759D-394B-A5EE-E5506454081E}"/>
              </a:ext>
            </a:extLst>
          </p:cNvPr>
          <p:cNvSpPr>
            <a:spLocks noGrp="1"/>
          </p:cNvSpPr>
          <p:nvPr>
            <p:ph type="title"/>
          </p:nvPr>
        </p:nvSpPr>
        <p:spPr/>
        <p:txBody>
          <a:bodyPr>
            <a:normAutofit/>
          </a:bodyPr>
          <a:lstStyle/>
          <a:p>
            <a:r>
              <a:rPr lang="en-US" dirty="0"/>
              <a:t>Due process</a:t>
            </a:r>
          </a:p>
        </p:txBody>
      </p:sp>
      <p:sp>
        <p:nvSpPr>
          <p:cNvPr id="3" name="Slide Number Placeholder 2">
            <a:extLst>
              <a:ext uri="{FF2B5EF4-FFF2-40B4-BE49-F238E27FC236}">
                <a16:creationId xmlns:a16="http://schemas.microsoft.com/office/drawing/2014/main" id="{9EA87A7C-D078-B64D-B0D1-5C5FAB7E77F7}"/>
              </a:ext>
            </a:extLst>
          </p:cNvPr>
          <p:cNvSpPr>
            <a:spLocks noGrp="1"/>
          </p:cNvSpPr>
          <p:nvPr>
            <p:ph type="sldNum" sz="quarter" idx="12"/>
          </p:nvPr>
        </p:nvSpPr>
        <p:spPr/>
        <p:txBody>
          <a:bodyPr/>
          <a:lstStyle/>
          <a:p>
            <a:fld id="{D3E6F73D-5B99-417F-82E5-B90A998CE51F}" type="slidenum">
              <a:rPr lang="en-US" smtClean="0"/>
              <a:t>37</a:t>
            </a:fld>
            <a:endParaRPr lang="en-US" dirty="0"/>
          </a:p>
        </p:txBody>
      </p:sp>
      <p:sp>
        <p:nvSpPr>
          <p:cNvPr id="5" name="Content Placeholder 2">
            <a:extLst>
              <a:ext uri="{FF2B5EF4-FFF2-40B4-BE49-F238E27FC236}">
                <a16:creationId xmlns:a16="http://schemas.microsoft.com/office/drawing/2014/main" id="{34996035-D910-374C-899F-B087A780F731}"/>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b="1" dirty="0"/>
              <a:t>Fairness in…</a:t>
            </a:r>
            <a:endParaRPr lang="en-US" dirty="0"/>
          </a:p>
          <a:p>
            <a:pPr>
              <a:spcAft>
                <a:spcPts val="1200"/>
              </a:spcAft>
            </a:pPr>
            <a:r>
              <a:rPr lang="en-US" dirty="0"/>
              <a:t>The investigation</a:t>
            </a:r>
          </a:p>
          <a:p>
            <a:pPr>
              <a:spcAft>
                <a:spcPts val="1200"/>
              </a:spcAft>
            </a:pPr>
            <a:r>
              <a:rPr lang="en-US" dirty="0"/>
              <a:t>Supportive measures</a:t>
            </a:r>
          </a:p>
          <a:p>
            <a:pPr>
              <a:spcAft>
                <a:spcPts val="1200"/>
              </a:spcAft>
            </a:pPr>
            <a:r>
              <a:rPr lang="en-US" dirty="0"/>
              <a:t>Interim actions</a:t>
            </a:r>
          </a:p>
          <a:p>
            <a:pPr>
              <a:spcAft>
                <a:spcPts val="1200"/>
              </a:spcAft>
            </a:pPr>
            <a:r>
              <a:rPr lang="en-US" dirty="0"/>
              <a:t>Interviews</a:t>
            </a:r>
          </a:p>
          <a:p>
            <a:pPr>
              <a:spcAft>
                <a:spcPts val="1200"/>
              </a:spcAft>
            </a:pPr>
            <a:r>
              <a:rPr lang="en-US" dirty="0"/>
              <a:t>Access to information and evidence</a:t>
            </a:r>
          </a:p>
          <a:p>
            <a:r>
              <a:rPr lang="en-US" dirty="0"/>
              <a:t>Determination/Outcome</a:t>
            </a:r>
          </a:p>
        </p:txBody>
      </p:sp>
    </p:spTree>
    <p:extLst>
      <p:ext uri="{BB962C8B-B14F-4D97-AF65-F5344CB8AC3E}">
        <p14:creationId xmlns:p14="http://schemas.microsoft.com/office/powerpoint/2010/main" val="2652714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2A75-1D4E-AB49-B6DF-839BBFC54055}"/>
              </a:ext>
            </a:extLst>
          </p:cNvPr>
          <p:cNvSpPr>
            <a:spLocks noGrp="1"/>
          </p:cNvSpPr>
          <p:nvPr>
            <p:ph type="title"/>
          </p:nvPr>
        </p:nvSpPr>
        <p:spPr/>
        <p:txBody>
          <a:bodyPr>
            <a:normAutofit/>
          </a:bodyPr>
          <a:lstStyle/>
          <a:p>
            <a:r>
              <a:rPr lang="en-US" dirty="0"/>
              <a:t>Interviewing</a:t>
            </a:r>
          </a:p>
        </p:txBody>
      </p:sp>
      <p:sp>
        <p:nvSpPr>
          <p:cNvPr id="3" name="Slide Number Placeholder 2">
            <a:extLst>
              <a:ext uri="{FF2B5EF4-FFF2-40B4-BE49-F238E27FC236}">
                <a16:creationId xmlns:a16="http://schemas.microsoft.com/office/drawing/2014/main" id="{2318D64D-5A3D-EB4A-9C61-364D4F37A003}"/>
              </a:ext>
            </a:extLst>
          </p:cNvPr>
          <p:cNvSpPr>
            <a:spLocks noGrp="1"/>
          </p:cNvSpPr>
          <p:nvPr>
            <p:ph type="sldNum" sz="quarter" idx="12"/>
          </p:nvPr>
        </p:nvSpPr>
        <p:spPr/>
        <p:txBody>
          <a:bodyPr/>
          <a:lstStyle/>
          <a:p>
            <a:fld id="{D3E6F73D-5B99-417F-82E5-B90A998CE51F}" type="slidenum">
              <a:rPr lang="en-US" smtClean="0"/>
              <a:t>38</a:t>
            </a:fld>
            <a:endParaRPr lang="en-US" dirty="0"/>
          </a:p>
        </p:txBody>
      </p:sp>
      <p:sp>
        <p:nvSpPr>
          <p:cNvPr id="4" name="Content Placeholder 2">
            <a:extLst>
              <a:ext uri="{FF2B5EF4-FFF2-40B4-BE49-F238E27FC236}">
                <a16:creationId xmlns:a16="http://schemas.microsoft.com/office/drawing/2014/main" id="{C7D003A9-8683-DD42-947E-7F6DD041400B}"/>
              </a:ext>
            </a:extLst>
          </p:cNvPr>
          <p:cNvSpPr txBox="1">
            <a:spLocks/>
          </p:cNvSpPr>
          <p:nvPr/>
        </p:nvSpPr>
        <p:spPr>
          <a:xfrm>
            <a:off x="628650" y="1389413"/>
            <a:ext cx="7886700" cy="4490770"/>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dirty="0"/>
              <a:t>Remember this same story may have been repeated to multiple individuals</a:t>
            </a:r>
          </a:p>
          <a:p>
            <a:pPr>
              <a:spcAft>
                <a:spcPts val="1200"/>
              </a:spcAft>
            </a:pPr>
            <a:r>
              <a:rPr lang="en-US" dirty="0"/>
              <a:t>Focus on what you need to know</a:t>
            </a:r>
          </a:p>
          <a:p>
            <a:pPr>
              <a:spcAft>
                <a:spcPts val="1200"/>
              </a:spcAft>
            </a:pPr>
            <a:r>
              <a:rPr lang="en-US" dirty="0"/>
              <a:t>Plan strategic approach to interview</a:t>
            </a:r>
          </a:p>
          <a:p>
            <a:pPr>
              <a:spcAft>
                <a:spcPts val="1200"/>
              </a:spcAft>
            </a:pPr>
            <a:r>
              <a:rPr lang="en-US" dirty="0"/>
              <a:t>Do your homework</a:t>
            </a:r>
          </a:p>
          <a:p>
            <a:pPr>
              <a:spcAft>
                <a:spcPts val="1200"/>
              </a:spcAft>
            </a:pPr>
            <a:r>
              <a:rPr lang="en-US" dirty="0"/>
              <a:t>Communicate roles, expectations, purpose, timeline</a:t>
            </a:r>
          </a:p>
          <a:p>
            <a:pPr>
              <a:spcAft>
                <a:spcPts val="1200"/>
              </a:spcAft>
            </a:pPr>
            <a:r>
              <a:rPr lang="en-US" dirty="0"/>
              <a:t>Develop questions ahead of time</a:t>
            </a:r>
          </a:p>
          <a:p>
            <a:pPr>
              <a:spcAft>
                <a:spcPts val="1200"/>
              </a:spcAft>
            </a:pPr>
            <a:r>
              <a:rPr lang="en-US" dirty="0"/>
              <a:t>Strategize for breaks, pauses, Advisor conversation</a:t>
            </a:r>
          </a:p>
          <a:p>
            <a:pPr>
              <a:spcAft>
                <a:spcPts val="1200"/>
              </a:spcAft>
            </a:pPr>
            <a:r>
              <a:rPr lang="en-US" dirty="0"/>
              <a:t>Choreograph interview start and conclusion</a:t>
            </a:r>
          </a:p>
        </p:txBody>
      </p:sp>
    </p:spTree>
    <p:extLst>
      <p:ext uri="{BB962C8B-B14F-4D97-AF65-F5344CB8AC3E}">
        <p14:creationId xmlns:p14="http://schemas.microsoft.com/office/powerpoint/2010/main" val="3671207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8696-6BAB-774D-A0EF-027A7C7992B7}"/>
              </a:ext>
            </a:extLst>
          </p:cNvPr>
          <p:cNvSpPr>
            <a:spLocks noGrp="1"/>
          </p:cNvSpPr>
          <p:nvPr>
            <p:ph type="title"/>
          </p:nvPr>
        </p:nvSpPr>
        <p:spPr/>
        <p:txBody>
          <a:bodyPr/>
          <a:lstStyle/>
          <a:p>
            <a:r>
              <a:rPr lang="en-US" dirty="0"/>
              <a:t>Strategize</a:t>
            </a:r>
          </a:p>
        </p:txBody>
      </p:sp>
      <p:sp>
        <p:nvSpPr>
          <p:cNvPr id="3" name="Slide Number Placeholder 2">
            <a:extLst>
              <a:ext uri="{FF2B5EF4-FFF2-40B4-BE49-F238E27FC236}">
                <a16:creationId xmlns:a16="http://schemas.microsoft.com/office/drawing/2014/main" id="{CE59BCE1-1697-D04F-AB1A-AA4A3D0E6070}"/>
              </a:ext>
            </a:extLst>
          </p:cNvPr>
          <p:cNvSpPr>
            <a:spLocks noGrp="1"/>
          </p:cNvSpPr>
          <p:nvPr>
            <p:ph type="sldNum" sz="quarter" idx="12"/>
          </p:nvPr>
        </p:nvSpPr>
        <p:spPr/>
        <p:txBody>
          <a:bodyPr/>
          <a:lstStyle/>
          <a:p>
            <a:fld id="{D3E6F73D-5B99-417F-82E5-B90A998CE51F}" type="slidenum">
              <a:rPr lang="en-US" smtClean="0"/>
              <a:t>39</a:t>
            </a:fld>
            <a:endParaRPr lang="en-US" dirty="0"/>
          </a:p>
        </p:txBody>
      </p:sp>
      <p:sp>
        <p:nvSpPr>
          <p:cNvPr id="4" name="Content Placeholder 2">
            <a:extLst>
              <a:ext uri="{FF2B5EF4-FFF2-40B4-BE49-F238E27FC236}">
                <a16:creationId xmlns:a16="http://schemas.microsoft.com/office/drawing/2014/main" id="{B524C2D9-6167-5A4A-ACF5-BCF1F81AA2BA}"/>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How you will…</a:t>
            </a:r>
          </a:p>
          <a:p>
            <a:pPr lvl="1">
              <a:lnSpc>
                <a:spcPct val="100000"/>
              </a:lnSpc>
            </a:pPr>
            <a:r>
              <a:rPr lang="en-US" dirty="0"/>
              <a:t>adapt to trauma indicators</a:t>
            </a:r>
          </a:p>
          <a:p>
            <a:pPr lvl="1">
              <a:lnSpc>
                <a:spcPct val="100000"/>
              </a:lnSpc>
            </a:pPr>
            <a:r>
              <a:rPr lang="en-US" dirty="0"/>
              <a:t>build rapport with interviewee</a:t>
            </a:r>
          </a:p>
          <a:p>
            <a:pPr lvl="1">
              <a:lnSpc>
                <a:spcPct val="100000"/>
              </a:lnSpc>
            </a:pPr>
            <a:r>
              <a:rPr lang="en-US" dirty="0"/>
              <a:t>assist in memory recall</a:t>
            </a:r>
          </a:p>
          <a:p>
            <a:pPr lvl="1">
              <a:lnSpc>
                <a:spcPct val="100000"/>
              </a:lnSpc>
            </a:pPr>
            <a:r>
              <a:rPr lang="en-US" dirty="0"/>
              <a:t>test/assess credibility</a:t>
            </a:r>
          </a:p>
          <a:p>
            <a:pPr lvl="1">
              <a:lnSpc>
                <a:spcPct val="100000"/>
              </a:lnSpc>
            </a:pPr>
            <a:r>
              <a:rPr lang="en-US" dirty="0"/>
              <a:t>evaluate and test evidence</a:t>
            </a:r>
          </a:p>
          <a:p>
            <a:pPr lvl="1">
              <a:lnSpc>
                <a:spcPct val="100000"/>
              </a:lnSpc>
              <a:spcAft>
                <a:spcPts val="1200"/>
              </a:spcAft>
            </a:pPr>
            <a:r>
              <a:rPr lang="en-US" dirty="0"/>
              <a:t>handle disruptive Advisors </a:t>
            </a:r>
          </a:p>
          <a:p>
            <a:pPr>
              <a:lnSpc>
                <a:spcPct val="100000"/>
              </a:lnSpc>
            </a:pPr>
            <a:r>
              <a:rPr lang="en-US" dirty="0"/>
              <a:t>Communication with co-investigator</a:t>
            </a:r>
          </a:p>
        </p:txBody>
      </p:sp>
    </p:spTree>
    <p:extLst>
      <p:ext uri="{BB962C8B-B14F-4D97-AF65-F5344CB8AC3E}">
        <p14:creationId xmlns:p14="http://schemas.microsoft.com/office/powerpoint/2010/main" val="412516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C42C4B-7845-4C05-967B-3FA5EB8ED70F}"/>
              </a:ext>
            </a:extLst>
          </p:cNvPr>
          <p:cNvSpPr>
            <a:spLocks noGrp="1"/>
          </p:cNvSpPr>
          <p:nvPr>
            <p:ph type="body" sz="quarter" idx="11"/>
          </p:nvPr>
        </p:nvSpPr>
        <p:spPr>
          <a:xfrm>
            <a:off x="1414732" y="1627955"/>
            <a:ext cx="7100618" cy="548640"/>
          </a:xfrm>
        </p:spPr>
        <p:txBody>
          <a:bodyPr/>
          <a:lstStyle/>
          <a:p>
            <a:r>
              <a:rPr lang="en-US" dirty="0"/>
              <a:t>Rapport</a:t>
            </a:r>
          </a:p>
        </p:txBody>
      </p:sp>
      <p:sp>
        <p:nvSpPr>
          <p:cNvPr id="8" name="Text Placeholder 7">
            <a:extLst>
              <a:ext uri="{FF2B5EF4-FFF2-40B4-BE49-F238E27FC236}">
                <a16:creationId xmlns:a16="http://schemas.microsoft.com/office/drawing/2014/main" id="{0C8A7B7D-1649-4D0F-B5FC-EA9E021C9790}"/>
              </a:ext>
            </a:extLst>
          </p:cNvPr>
          <p:cNvSpPr>
            <a:spLocks noGrp="1"/>
          </p:cNvSpPr>
          <p:nvPr>
            <p:ph type="body" sz="quarter" idx="18"/>
          </p:nvPr>
        </p:nvSpPr>
        <p:spPr>
          <a:xfrm>
            <a:off x="1414730" y="2370792"/>
            <a:ext cx="7100619" cy="548640"/>
          </a:xfrm>
        </p:spPr>
        <p:txBody>
          <a:bodyPr/>
          <a:lstStyle/>
          <a:p>
            <a:r>
              <a:rPr lang="en-US" dirty="0"/>
              <a:t>Memory</a:t>
            </a:r>
          </a:p>
        </p:txBody>
      </p:sp>
      <p:sp>
        <p:nvSpPr>
          <p:cNvPr id="10" name="Text Placeholder 9">
            <a:extLst>
              <a:ext uri="{FF2B5EF4-FFF2-40B4-BE49-F238E27FC236}">
                <a16:creationId xmlns:a16="http://schemas.microsoft.com/office/drawing/2014/main" id="{2F4E9DBB-2D60-4CED-83D4-CEC98D7282E6}"/>
              </a:ext>
            </a:extLst>
          </p:cNvPr>
          <p:cNvSpPr>
            <a:spLocks noGrp="1"/>
          </p:cNvSpPr>
          <p:nvPr>
            <p:ph type="body" sz="quarter" idx="20"/>
          </p:nvPr>
        </p:nvSpPr>
        <p:spPr>
          <a:xfrm>
            <a:off x="1414730" y="3113629"/>
            <a:ext cx="7100620" cy="548640"/>
          </a:xfrm>
        </p:spPr>
        <p:txBody>
          <a:bodyPr/>
          <a:lstStyle/>
          <a:p>
            <a:r>
              <a:rPr lang="en-US" dirty="0"/>
              <a:t>Trauma Basics</a:t>
            </a:r>
          </a:p>
        </p:txBody>
      </p:sp>
      <p:sp>
        <p:nvSpPr>
          <p:cNvPr id="12" name="Text Placeholder 11">
            <a:extLst>
              <a:ext uri="{FF2B5EF4-FFF2-40B4-BE49-F238E27FC236}">
                <a16:creationId xmlns:a16="http://schemas.microsoft.com/office/drawing/2014/main" id="{E081ECF4-0835-44DD-A767-E68725001722}"/>
              </a:ext>
            </a:extLst>
          </p:cNvPr>
          <p:cNvSpPr>
            <a:spLocks noGrp="1"/>
          </p:cNvSpPr>
          <p:nvPr>
            <p:ph type="body" sz="quarter" idx="22"/>
          </p:nvPr>
        </p:nvSpPr>
        <p:spPr>
          <a:xfrm>
            <a:off x="1414728" y="3856466"/>
            <a:ext cx="7100621" cy="548640"/>
          </a:xfrm>
        </p:spPr>
        <p:txBody>
          <a:bodyPr/>
          <a:lstStyle/>
          <a:p>
            <a:r>
              <a:rPr lang="en-US" dirty="0"/>
              <a:t>Credibility</a:t>
            </a:r>
          </a:p>
        </p:txBody>
      </p:sp>
      <p:sp>
        <p:nvSpPr>
          <p:cNvPr id="14" name="Text Placeholder 13">
            <a:extLst>
              <a:ext uri="{FF2B5EF4-FFF2-40B4-BE49-F238E27FC236}">
                <a16:creationId xmlns:a16="http://schemas.microsoft.com/office/drawing/2014/main" id="{2A285B51-16E2-41BD-989A-63B949E411C8}"/>
              </a:ext>
            </a:extLst>
          </p:cNvPr>
          <p:cNvSpPr>
            <a:spLocks noGrp="1"/>
          </p:cNvSpPr>
          <p:nvPr>
            <p:ph type="body" sz="quarter" idx="24"/>
          </p:nvPr>
        </p:nvSpPr>
        <p:spPr>
          <a:xfrm>
            <a:off x="1414728" y="4599303"/>
            <a:ext cx="7100622" cy="548640"/>
          </a:xfrm>
        </p:spPr>
        <p:txBody>
          <a:bodyPr/>
          <a:lstStyle/>
          <a:p>
            <a:r>
              <a:rPr lang="en-US" dirty="0"/>
              <a:t>Sex and Gender-Inclusive Investigations</a:t>
            </a:r>
          </a:p>
        </p:txBody>
      </p:sp>
      <p:sp>
        <p:nvSpPr>
          <p:cNvPr id="16" name="Text Placeholder 15">
            <a:extLst>
              <a:ext uri="{FF2B5EF4-FFF2-40B4-BE49-F238E27FC236}">
                <a16:creationId xmlns:a16="http://schemas.microsoft.com/office/drawing/2014/main" id="{4862E1B8-D76B-420E-80BF-06E494FA5879}"/>
              </a:ext>
            </a:extLst>
          </p:cNvPr>
          <p:cNvSpPr>
            <a:spLocks noGrp="1"/>
          </p:cNvSpPr>
          <p:nvPr>
            <p:ph type="body" sz="quarter" idx="26"/>
          </p:nvPr>
        </p:nvSpPr>
        <p:spPr>
          <a:xfrm>
            <a:off x="1414726" y="5342142"/>
            <a:ext cx="7100623" cy="548640"/>
          </a:xfrm>
        </p:spPr>
        <p:txBody>
          <a:bodyPr/>
          <a:lstStyle/>
          <a:p>
            <a:r>
              <a:rPr lang="en-US" dirty="0"/>
              <a:t>Interviewing Children</a:t>
            </a:r>
          </a:p>
        </p:txBody>
      </p:sp>
      <p:sp>
        <p:nvSpPr>
          <p:cNvPr id="7" name="Text Placeholder 6">
            <a:extLst>
              <a:ext uri="{FF2B5EF4-FFF2-40B4-BE49-F238E27FC236}">
                <a16:creationId xmlns:a16="http://schemas.microsoft.com/office/drawing/2014/main" id="{2DC5D420-10B4-4A0C-8378-1F2E5E6738BF}"/>
              </a:ext>
            </a:extLst>
          </p:cNvPr>
          <p:cNvSpPr>
            <a:spLocks noGrp="1"/>
          </p:cNvSpPr>
          <p:nvPr>
            <p:ph type="body" sz="quarter" idx="17"/>
          </p:nvPr>
        </p:nvSpPr>
        <p:spPr>
          <a:xfrm>
            <a:off x="628650" y="1627953"/>
            <a:ext cx="548640" cy="548640"/>
          </a:xfrm>
        </p:spPr>
        <p:txBody>
          <a:bodyPr/>
          <a:lstStyle/>
          <a:p>
            <a:r>
              <a:rPr lang="en-US" dirty="0"/>
              <a:t>7</a:t>
            </a:r>
          </a:p>
        </p:txBody>
      </p:sp>
      <p:sp>
        <p:nvSpPr>
          <p:cNvPr id="9" name="Text Placeholder 8">
            <a:extLst>
              <a:ext uri="{FF2B5EF4-FFF2-40B4-BE49-F238E27FC236}">
                <a16:creationId xmlns:a16="http://schemas.microsoft.com/office/drawing/2014/main" id="{1D5A10A6-BC2E-46DE-87F8-BDEB7A28D9DB}"/>
              </a:ext>
            </a:extLst>
          </p:cNvPr>
          <p:cNvSpPr>
            <a:spLocks noGrp="1"/>
          </p:cNvSpPr>
          <p:nvPr>
            <p:ph type="body" sz="quarter" idx="19"/>
          </p:nvPr>
        </p:nvSpPr>
        <p:spPr>
          <a:xfrm>
            <a:off x="628650" y="2370792"/>
            <a:ext cx="548640" cy="548640"/>
          </a:xfrm>
        </p:spPr>
        <p:txBody>
          <a:bodyPr/>
          <a:lstStyle/>
          <a:p>
            <a:r>
              <a:rPr lang="en-US" dirty="0"/>
              <a:t>8</a:t>
            </a:r>
          </a:p>
        </p:txBody>
      </p:sp>
      <p:sp>
        <p:nvSpPr>
          <p:cNvPr id="11" name="Text Placeholder 10">
            <a:extLst>
              <a:ext uri="{FF2B5EF4-FFF2-40B4-BE49-F238E27FC236}">
                <a16:creationId xmlns:a16="http://schemas.microsoft.com/office/drawing/2014/main" id="{9E30FC39-E0BB-4D29-BFC2-0BEC34CF3D4A}"/>
              </a:ext>
            </a:extLst>
          </p:cNvPr>
          <p:cNvSpPr>
            <a:spLocks noGrp="1"/>
          </p:cNvSpPr>
          <p:nvPr>
            <p:ph type="body" sz="quarter" idx="21"/>
          </p:nvPr>
        </p:nvSpPr>
        <p:spPr>
          <a:xfrm>
            <a:off x="628650" y="3113627"/>
            <a:ext cx="548640" cy="548640"/>
          </a:xfrm>
        </p:spPr>
        <p:txBody>
          <a:bodyPr/>
          <a:lstStyle/>
          <a:p>
            <a:r>
              <a:rPr lang="en-US" dirty="0"/>
              <a:t>9</a:t>
            </a:r>
          </a:p>
        </p:txBody>
      </p:sp>
      <p:sp>
        <p:nvSpPr>
          <p:cNvPr id="13" name="Text Placeholder 12">
            <a:extLst>
              <a:ext uri="{FF2B5EF4-FFF2-40B4-BE49-F238E27FC236}">
                <a16:creationId xmlns:a16="http://schemas.microsoft.com/office/drawing/2014/main" id="{04B10228-3B52-49ED-9F99-F7F3CEBD9D25}"/>
              </a:ext>
            </a:extLst>
          </p:cNvPr>
          <p:cNvSpPr>
            <a:spLocks noGrp="1"/>
          </p:cNvSpPr>
          <p:nvPr>
            <p:ph type="body" sz="quarter" idx="23"/>
          </p:nvPr>
        </p:nvSpPr>
        <p:spPr>
          <a:xfrm>
            <a:off x="628650" y="3856466"/>
            <a:ext cx="548640" cy="548640"/>
          </a:xfrm>
        </p:spPr>
        <p:txBody>
          <a:bodyPr/>
          <a:lstStyle/>
          <a:p>
            <a:r>
              <a:rPr lang="en-US" dirty="0"/>
              <a:t>10</a:t>
            </a:r>
          </a:p>
        </p:txBody>
      </p:sp>
      <p:sp>
        <p:nvSpPr>
          <p:cNvPr id="15" name="Text Placeholder 14">
            <a:extLst>
              <a:ext uri="{FF2B5EF4-FFF2-40B4-BE49-F238E27FC236}">
                <a16:creationId xmlns:a16="http://schemas.microsoft.com/office/drawing/2014/main" id="{5E616C8B-1E1B-4C6A-8356-3AA1368DAB43}"/>
              </a:ext>
            </a:extLst>
          </p:cNvPr>
          <p:cNvSpPr>
            <a:spLocks noGrp="1"/>
          </p:cNvSpPr>
          <p:nvPr>
            <p:ph type="body" sz="quarter" idx="25"/>
          </p:nvPr>
        </p:nvSpPr>
        <p:spPr>
          <a:xfrm>
            <a:off x="628650" y="4599303"/>
            <a:ext cx="548640" cy="548640"/>
          </a:xfrm>
        </p:spPr>
        <p:txBody>
          <a:bodyPr/>
          <a:lstStyle/>
          <a:p>
            <a:r>
              <a:rPr lang="en-US" dirty="0"/>
              <a:t>11</a:t>
            </a:r>
          </a:p>
        </p:txBody>
      </p:sp>
      <p:sp>
        <p:nvSpPr>
          <p:cNvPr id="17" name="Text Placeholder 16">
            <a:extLst>
              <a:ext uri="{FF2B5EF4-FFF2-40B4-BE49-F238E27FC236}">
                <a16:creationId xmlns:a16="http://schemas.microsoft.com/office/drawing/2014/main" id="{5040F433-0A9B-49B6-8B33-96544B0048EB}"/>
              </a:ext>
            </a:extLst>
          </p:cNvPr>
          <p:cNvSpPr>
            <a:spLocks noGrp="1"/>
          </p:cNvSpPr>
          <p:nvPr>
            <p:ph type="body" sz="quarter" idx="27"/>
          </p:nvPr>
        </p:nvSpPr>
        <p:spPr>
          <a:xfrm>
            <a:off x="628650" y="5342142"/>
            <a:ext cx="548640" cy="548640"/>
          </a:xfrm>
        </p:spPr>
        <p:txBody>
          <a:bodyPr/>
          <a:lstStyle/>
          <a:p>
            <a:r>
              <a:rPr lang="en-US" dirty="0"/>
              <a:t>12</a:t>
            </a:r>
          </a:p>
        </p:txBody>
      </p:sp>
      <p:sp>
        <p:nvSpPr>
          <p:cNvPr id="5" name="Title 4">
            <a:extLst>
              <a:ext uri="{FF2B5EF4-FFF2-40B4-BE49-F238E27FC236}">
                <a16:creationId xmlns:a16="http://schemas.microsoft.com/office/drawing/2014/main" id="{6AD45ADF-ECCE-47F3-9D75-5BBAA9112D38}"/>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A4A6D8C1-1B8F-43A9-BD28-185D9DC3F518}"/>
              </a:ext>
            </a:extLst>
          </p:cNvPr>
          <p:cNvSpPr>
            <a:spLocks noGrp="1"/>
          </p:cNvSpPr>
          <p:nvPr>
            <p:ph type="sldNum" sz="quarter" idx="28"/>
          </p:nvPr>
        </p:nvSpPr>
        <p:spPr/>
        <p:txBody>
          <a:bodyPr/>
          <a:lstStyle/>
          <a:p>
            <a:fld id="{D3E6F73D-5B99-417F-82E5-B90A998CE51F}" type="slidenum">
              <a:rPr lang="en-US" smtClean="0"/>
              <a:t>4</a:t>
            </a:fld>
            <a:endParaRPr lang="en-US"/>
          </a:p>
        </p:txBody>
      </p:sp>
    </p:spTree>
    <p:extLst>
      <p:ext uri="{BB962C8B-B14F-4D97-AF65-F5344CB8AC3E}">
        <p14:creationId xmlns:p14="http://schemas.microsoft.com/office/powerpoint/2010/main" val="3626749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The investigation strategy</a:t>
            </a:r>
          </a:p>
        </p:txBody>
      </p:sp>
      <p:sp>
        <p:nvSpPr>
          <p:cNvPr id="5" name="Text Placeholder 4">
            <a:extLst>
              <a:ext uri="{FF2B5EF4-FFF2-40B4-BE49-F238E27FC236}">
                <a16:creationId xmlns:a16="http://schemas.microsoft.com/office/drawing/2014/main" id="{A1996CC9-DC99-42E4-BBAC-19ABBC990C65}"/>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40</a:t>
            </a:fld>
            <a:endParaRPr lang="en-US" dirty="0"/>
          </a:p>
        </p:txBody>
      </p:sp>
    </p:spTree>
    <p:extLst>
      <p:ext uri="{BB962C8B-B14F-4D97-AF65-F5344CB8AC3E}">
        <p14:creationId xmlns:p14="http://schemas.microsoft.com/office/powerpoint/2010/main" val="190999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108E-91A6-FF44-8FDE-DB3753CDDF42}"/>
              </a:ext>
            </a:extLst>
          </p:cNvPr>
          <p:cNvSpPr>
            <a:spLocks noGrp="1"/>
          </p:cNvSpPr>
          <p:nvPr>
            <p:ph type="title"/>
          </p:nvPr>
        </p:nvSpPr>
        <p:spPr/>
        <p:txBody>
          <a:bodyPr/>
          <a:lstStyle/>
          <a:p>
            <a:r>
              <a:rPr lang="en-US" dirty="0"/>
              <a:t>Strategy Meeting with coordinator</a:t>
            </a:r>
          </a:p>
        </p:txBody>
      </p:sp>
      <p:sp>
        <p:nvSpPr>
          <p:cNvPr id="3" name="Slide Number Placeholder 2">
            <a:extLst>
              <a:ext uri="{FF2B5EF4-FFF2-40B4-BE49-F238E27FC236}">
                <a16:creationId xmlns:a16="http://schemas.microsoft.com/office/drawing/2014/main" id="{0D247579-7F61-0746-B424-E558A354613E}"/>
              </a:ext>
            </a:extLst>
          </p:cNvPr>
          <p:cNvSpPr>
            <a:spLocks noGrp="1"/>
          </p:cNvSpPr>
          <p:nvPr>
            <p:ph type="sldNum" sz="quarter" idx="12"/>
          </p:nvPr>
        </p:nvSpPr>
        <p:spPr/>
        <p:txBody>
          <a:bodyPr/>
          <a:lstStyle/>
          <a:p>
            <a:fld id="{D3E6F73D-5B99-417F-82E5-B90A998CE51F}" type="slidenum">
              <a:rPr lang="en-US" smtClean="0"/>
              <a:t>41</a:t>
            </a:fld>
            <a:endParaRPr lang="en-US" dirty="0"/>
          </a:p>
        </p:txBody>
      </p:sp>
      <p:sp>
        <p:nvSpPr>
          <p:cNvPr id="4" name="Content Placeholder 2">
            <a:extLst>
              <a:ext uri="{FF2B5EF4-FFF2-40B4-BE49-F238E27FC236}">
                <a16:creationId xmlns:a16="http://schemas.microsoft.com/office/drawing/2014/main" id="{130AB05E-26F0-B343-81B2-BD4C0B3EB9A4}"/>
              </a:ext>
            </a:extLst>
          </p:cNvPr>
          <p:cNvSpPr txBox="1">
            <a:spLocks/>
          </p:cNvSpPr>
          <p:nvPr/>
        </p:nvSpPr>
        <p:spPr>
          <a:xfrm>
            <a:off x="628650" y="1575582"/>
            <a:ext cx="7886700" cy="4304601"/>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Review</a:t>
            </a:r>
          </a:p>
          <a:p>
            <a:pPr lvl="1">
              <a:spcAft>
                <a:spcPts val="1200"/>
              </a:spcAft>
            </a:pPr>
            <a:r>
              <a:rPr lang="en-US" dirty="0"/>
              <a:t>Intake documentation</a:t>
            </a:r>
          </a:p>
          <a:p>
            <a:pPr lvl="1">
              <a:spcAft>
                <a:spcPts val="1200"/>
              </a:spcAft>
            </a:pPr>
            <a:r>
              <a:rPr lang="en-US" dirty="0"/>
              <a:t>Other available information</a:t>
            </a:r>
          </a:p>
          <a:p>
            <a:pPr lvl="1"/>
            <a:r>
              <a:rPr lang="en-US" dirty="0"/>
              <a:t>Background info (as necessary)</a:t>
            </a:r>
          </a:p>
          <a:p>
            <a:pPr lvl="2"/>
            <a:r>
              <a:rPr lang="en-US" dirty="0"/>
              <a:t>Prior misconduct</a:t>
            </a:r>
          </a:p>
          <a:p>
            <a:pPr lvl="2"/>
            <a:r>
              <a:rPr lang="en-US" dirty="0"/>
              <a:t>Grades</a:t>
            </a:r>
          </a:p>
          <a:p>
            <a:pPr lvl="2"/>
            <a:r>
              <a:rPr lang="en-US" dirty="0"/>
              <a:t>Evaluations</a:t>
            </a:r>
          </a:p>
          <a:p>
            <a:pPr lvl="2">
              <a:spcAft>
                <a:spcPts val="1200"/>
              </a:spcAft>
            </a:pPr>
            <a:r>
              <a:rPr lang="en-US" dirty="0"/>
              <a:t>Affiliations, allegiances, social groups</a:t>
            </a:r>
          </a:p>
          <a:p>
            <a:r>
              <a:rPr lang="en-US" dirty="0"/>
              <a:t>Restrict meeting to the report/case at hand, avoid potential bias</a:t>
            </a:r>
          </a:p>
        </p:txBody>
      </p:sp>
    </p:spTree>
    <p:extLst>
      <p:ext uri="{BB962C8B-B14F-4D97-AF65-F5344CB8AC3E}">
        <p14:creationId xmlns:p14="http://schemas.microsoft.com/office/powerpoint/2010/main" val="4032485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F971-D588-F94F-A97F-DB1C6D04BA53}"/>
              </a:ext>
            </a:extLst>
          </p:cNvPr>
          <p:cNvSpPr>
            <a:spLocks noGrp="1"/>
          </p:cNvSpPr>
          <p:nvPr>
            <p:ph type="title"/>
          </p:nvPr>
        </p:nvSpPr>
        <p:spPr/>
        <p:txBody>
          <a:bodyPr/>
          <a:lstStyle/>
          <a:p>
            <a:r>
              <a:rPr lang="en-US" dirty="0"/>
              <a:t>Strategy Meeting with coordinator</a:t>
            </a:r>
          </a:p>
        </p:txBody>
      </p:sp>
      <p:sp>
        <p:nvSpPr>
          <p:cNvPr id="3" name="Slide Number Placeholder 2">
            <a:extLst>
              <a:ext uri="{FF2B5EF4-FFF2-40B4-BE49-F238E27FC236}">
                <a16:creationId xmlns:a16="http://schemas.microsoft.com/office/drawing/2014/main" id="{22ECD2D2-68CC-6B4C-B519-56A2866662C7}"/>
              </a:ext>
            </a:extLst>
          </p:cNvPr>
          <p:cNvSpPr>
            <a:spLocks noGrp="1"/>
          </p:cNvSpPr>
          <p:nvPr>
            <p:ph type="sldNum" sz="quarter" idx="12"/>
          </p:nvPr>
        </p:nvSpPr>
        <p:spPr/>
        <p:txBody>
          <a:bodyPr/>
          <a:lstStyle/>
          <a:p>
            <a:fld id="{D3E6F73D-5B99-417F-82E5-B90A998CE51F}" type="slidenum">
              <a:rPr lang="en-US" smtClean="0"/>
              <a:t>42</a:t>
            </a:fld>
            <a:endParaRPr lang="en-US" dirty="0"/>
          </a:p>
        </p:txBody>
      </p:sp>
      <p:sp>
        <p:nvSpPr>
          <p:cNvPr id="4" name="Content Placeholder 2">
            <a:extLst>
              <a:ext uri="{FF2B5EF4-FFF2-40B4-BE49-F238E27FC236}">
                <a16:creationId xmlns:a16="http://schemas.microsoft.com/office/drawing/2014/main" id="{C55B1C83-8F36-1A48-A617-3F48D328617A}"/>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dirty="0"/>
              <a:t>Clarify allegations</a:t>
            </a:r>
          </a:p>
          <a:p>
            <a:pPr>
              <a:spcAft>
                <a:spcPts val="1200"/>
              </a:spcAft>
            </a:pPr>
            <a:r>
              <a:rPr lang="en-US" dirty="0"/>
              <a:t>Review applicable policies</a:t>
            </a:r>
          </a:p>
          <a:p>
            <a:pPr>
              <a:spcAft>
                <a:spcPts val="1200"/>
              </a:spcAft>
            </a:pPr>
            <a:r>
              <a:rPr lang="en-US" dirty="0"/>
              <a:t>Identify appropriate procedures</a:t>
            </a:r>
          </a:p>
          <a:p>
            <a:r>
              <a:rPr lang="en-US" dirty="0"/>
              <a:t>Ensure accurate notices</a:t>
            </a:r>
          </a:p>
          <a:p>
            <a:pPr lvl="1"/>
            <a:r>
              <a:rPr lang="en-US" dirty="0"/>
              <a:t>Who is responsible for Notice of Investigation and Allegations (NOIA)?</a:t>
            </a:r>
          </a:p>
          <a:p>
            <a:pPr lvl="1"/>
            <a:r>
              <a:rPr lang="en-US" dirty="0"/>
              <a:t>Timing of formal complaint filing</a:t>
            </a:r>
          </a:p>
          <a:p>
            <a:pPr lvl="1">
              <a:spcAft>
                <a:spcPts val="1200"/>
              </a:spcAft>
            </a:pPr>
            <a:r>
              <a:rPr lang="en-US" dirty="0"/>
              <a:t>Additional notices</a:t>
            </a:r>
          </a:p>
          <a:p>
            <a:r>
              <a:rPr lang="en-US" dirty="0"/>
              <a:t>Communication through investigation</a:t>
            </a:r>
          </a:p>
          <a:p>
            <a:pPr lvl="1"/>
            <a:r>
              <a:rPr lang="en-US" dirty="0"/>
              <a:t>Updates to the parties throughout the process</a:t>
            </a:r>
          </a:p>
        </p:txBody>
      </p:sp>
    </p:spTree>
    <p:extLst>
      <p:ext uri="{BB962C8B-B14F-4D97-AF65-F5344CB8AC3E}">
        <p14:creationId xmlns:p14="http://schemas.microsoft.com/office/powerpoint/2010/main" val="140591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AE13-8D66-9247-A4B0-46699FC04C60}"/>
              </a:ext>
            </a:extLst>
          </p:cNvPr>
          <p:cNvSpPr>
            <a:spLocks noGrp="1"/>
          </p:cNvSpPr>
          <p:nvPr>
            <p:ph type="title"/>
          </p:nvPr>
        </p:nvSpPr>
        <p:spPr/>
        <p:txBody>
          <a:bodyPr/>
          <a:lstStyle/>
          <a:p>
            <a:r>
              <a:rPr lang="en-US" dirty="0"/>
              <a:t>Strategy Meeting with coordinator</a:t>
            </a:r>
          </a:p>
        </p:txBody>
      </p:sp>
      <p:sp>
        <p:nvSpPr>
          <p:cNvPr id="3" name="Slide Number Placeholder 2">
            <a:extLst>
              <a:ext uri="{FF2B5EF4-FFF2-40B4-BE49-F238E27FC236}">
                <a16:creationId xmlns:a16="http://schemas.microsoft.com/office/drawing/2014/main" id="{A8D29DBC-3F62-3241-9EB4-B29C2550C9E8}"/>
              </a:ext>
            </a:extLst>
          </p:cNvPr>
          <p:cNvSpPr>
            <a:spLocks noGrp="1"/>
          </p:cNvSpPr>
          <p:nvPr>
            <p:ph type="sldNum" sz="quarter" idx="12"/>
          </p:nvPr>
        </p:nvSpPr>
        <p:spPr/>
        <p:txBody>
          <a:bodyPr/>
          <a:lstStyle/>
          <a:p>
            <a:fld id="{D3E6F73D-5B99-417F-82E5-B90A998CE51F}" type="slidenum">
              <a:rPr lang="en-US" smtClean="0"/>
              <a:t>43</a:t>
            </a:fld>
            <a:endParaRPr lang="en-US" dirty="0"/>
          </a:p>
        </p:txBody>
      </p:sp>
      <p:sp>
        <p:nvSpPr>
          <p:cNvPr id="4" name="Content Placeholder 2">
            <a:extLst>
              <a:ext uri="{FF2B5EF4-FFF2-40B4-BE49-F238E27FC236}">
                <a16:creationId xmlns:a16="http://schemas.microsoft.com/office/drawing/2014/main" id="{ECBF1602-3863-AF44-9A8C-930898EC48CA}"/>
              </a:ext>
            </a:extLst>
          </p:cNvPr>
          <p:cNvSpPr txBox="1">
            <a:spLocks/>
          </p:cNvSpPr>
          <p:nvPr/>
        </p:nvSpPr>
        <p:spPr>
          <a:xfrm>
            <a:off x="628650" y="1603717"/>
            <a:ext cx="7886700" cy="4276466"/>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dirty="0"/>
              <a:t>Clarify roles &amp; responsibilities</a:t>
            </a:r>
          </a:p>
          <a:p>
            <a:r>
              <a:rPr lang="en-US" dirty="0"/>
              <a:t>TIXC as investigation supervisor</a:t>
            </a:r>
          </a:p>
          <a:p>
            <a:pPr lvl="1"/>
            <a:r>
              <a:rPr lang="en-US" dirty="0"/>
              <a:t>Information sharing restrictions</a:t>
            </a:r>
          </a:p>
          <a:p>
            <a:pPr lvl="1"/>
            <a:r>
              <a:rPr lang="en-US" dirty="0"/>
              <a:t>TIXC filling additional process role</a:t>
            </a:r>
          </a:p>
          <a:p>
            <a:pPr lvl="1">
              <a:spcAft>
                <a:spcPts val="1200"/>
              </a:spcAft>
            </a:pPr>
            <a:r>
              <a:rPr lang="en-US" dirty="0"/>
              <a:t>Contact for Advisors</a:t>
            </a:r>
          </a:p>
          <a:p>
            <a:pPr>
              <a:spcAft>
                <a:spcPts val="1200"/>
              </a:spcAft>
            </a:pPr>
            <a:r>
              <a:rPr lang="en-US" dirty="0"/>
              <a:t>Who schedules interviews?</a:t>
            </a:r>
          </a:p>
          <a:p>
            <a:r>
              <a:rPr lang="en-US" dirty="0"/>
              <a:t>What should investigator refer or defer to TIXC?</a:t>
            </a:r>
          </a:p>
        </p:txBody>
      </p:sp>
    </p:spTree>
    <p:extLst>
      <p:ext uri="{BB962C8B-B14F-4D97-AF65-F5344CB8AC3E}">
        <p14:creationId xmlns:p14="http://schemas.microsoft.com/office/powerpoint/2010/main" val="1431455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51CB-C2C3-B743-9770-213854C80F8D}"/>
              </a:ext>
            </a:extLst>
          </p:cNvPr>
          <p:cNvSpPr>
            <a:spLocks noGrp="1"/>
          </p:cNvSpPr>
          <p:nvPr>
            <p:ph type="title"/>
          </p:nvPr>
        </p:nvSpPr>
        <p:spPr/>
        <p:txBody>
          <a:bodyPr/>
          <a:lstStyle/>
          <a:p>
            <a:r>
              <a:rPr lang="en-US" dirty="0"/>
              <a:t>Strategy Meeting with coordinator</a:t>
            </a:r>
          </a:p>
        </p:txBody>
      </p:sp>
      <p:sp>
        <p:nvSpPr>
          <p:cNvPr id="3" name="Slide Number Placeholder 2">
            <a:extLst>
              <a:ext uri="{FF2B5EF4-FFF2-40B4-BE49-F238E27FC236}">
                <a16:creationId xmlns:a16="http://schemas.microsoft.com/office/drawing/2014/main" id="{8DEF455E-232C-6046-9714-F819833CF870}"/>
              </a:ext>
            </a:extLst>
          </p:cNvPr>
          <p:cNvSpPr>
            <a:spLocks noGrp="1"/>
          </p:cNvSpPr>
          <p:nvPr>
            <p:ph type="sldNum" sz="quarter" idx="12"/>
          </p:nvPr>
        </p:nvSpPr>
        <p:spPr/>
        <p:txBody>
          <a:bodyPr/>
          <a:lstStyle/>
          <a:p>
            <a:fld id="{D3E6F73D-5B99-417F-82E5-B90A998CE51F}" type="slidenum">
              <a:rPr lang="en-US" smtClean="0"/>
              <a:t>44</a:t>
            </a:fld>
            <a:endParaRPr lang="en-US" dirty="0"/>
          </a:p>
        </p:txBody>
      </p:sp>
      <p:sp>
        <p:nvSpPr>
          <p:cNvPr id="4" name="Content Placeholder 2">
            <a:extLst>
              <a:ext uri="{FF2B5EF4-FFF2-40B4-BE49-F238E27FC236}">
                <a16:creationId xmlns:a16="http://schemas.microsoft.com/office/drawing/2014/main" id="{7B2BD3B3-F467-CB4A-8FCC-A26101573A8B}"/>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dirty="0"/>
              <a:t>Identify implicated policy provisions</a:t>
            </a:r>
          </a:p>
          <a:p>
            <a:pPr>
              <a:spcAft>
                <a:spcPts val="1200"/>
              </a:spcAft>
            </a:pPr>
            <a:r>
              <a:rPr lang="en-US" dirty="0"/>
              <a:t>Distill into models of proof</a:t>
            </a:r>
          </a:p>
          <a:p>
            <a:pPr>
              <a:spcAft>
                <a:spcPts val="1200"/>
              </a:spcAft>
            </a:pPr>
            <a:r>
              <a:rPr lang="en-US" dirty="0"/>
              <a:t>Define scope of investigation</a:t>
            </a:r>
          </a:p>
          <a:p>
            <a:pPr>
              <a:spcAft>
                <a:spcPts val="1200"/>
              </a:spcAft>
            </a:pPr>
            <a:r>
              <a:rPr lang="en-US" dirty="0"/>
              <a:t>Identify interview goals</a:t>
            </a:r>
          </a:p>
          <a:p>
            <a:pPr>
              <a:spcAft>
                <a:spcPts val="1200"/>
              </a:spcAft>
            </a:pPr>
            <a:r>
              <a:rPr lang="en-US" dirty="0"/>
              <a:t>Identify potential obstacles/challenges</a:t>
            </a:r>
          </a:p>
          <a:p>
            <a:pPr>
              <a:spcAft>
                <a:spcPts val="1200"/>
              </a:spcAft>
            </a:pPr>
            <a:r>
              <a:rPr lang="en-US" dirty="0"/>
              <a:t>Pattern and/or predation considerations</a:t>
            </a:r>
          </a:p>
          <a:p>
            <a:pPr>
              <a:spcAft>
                <a:spcPts val="1200"/>
              </a:spcAft>
            </a:pPr>
            <a:r>
              <a:rPr lang="en-US" dirty="0"/>
              <a:t>Culture and/or climate investigations</a:t>
            </a:r>
          </a:p>
        </p:txBody>
      </p:sp>
    </p:spTree>
    <p:extLst>
      <p:ext uri="{BB962C8B-B14F-4D97-AF65-F5344CB8AC3E}">
        <p14:creationId xmlns:p14="http://schemas.microsoft.com/office/powerpoint/2010/main" val="2987226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AFC3-CC55-EE4B-9922-0A62F67ABC2D}"/>
              </a:ext>
            </a:extLst>
          </p:cNvPr>
          <p:cNvSpPr>
            <a:spLocks noGrp="1"/>
          </p:cNvSpPr>
          <p:nvPr>
            <p:ph type="title"/>
          </p:nvPr>
        </p:nvSpPr>
        <p:spPr/>
        <p:txBody>
          <a:bodyPr/>
          <a:lstStyle/>
          <a:p>
            <a:r>
              <a:rPr lang="en-US" dirty="0"/>
              <a:t>Strategy Meeting with coordinator</a:t>
            </a:r>
          </a:p>
        </p:txBody>
      </p:sp>
      <p:sp>
        <p:nvSpPr>
          <p:cNvPr id="3" name="Slide Number Placeholder 2">
            <a:extLst>
              <a:ext uri="{FF2B5EF4-FFF2-40B4-BE49-F238E27FC236}">
                <a16:creationId xmlns:a16="http://schemas.microsoft.com/office/drawing/2014/main" id="{CA58E9B1-9072-0C49-B48C-1F26008DD986}"/>
              </a:ext>
            </a:extLst>
          </p:cNvPr>
          <p:cNvSpPr>
            <a:spLocks noGrp="1"/>
          </p:cNvSpPr>
          <p:nvPr>
            <p:ph type="sldNum" sz="quarter" idx="12"/>
          </p:nvPr>
        </p:nvSpPr>
        <p:spPr/>
        <p:txBody>
          <a:bodyPr/>
          <a:lstStyle/>
          <a:p>
            <a:fld id="{D3E6F73D-5B99-417F-82E5-B90A998CE51F}" type="slidenum">
              <a:rPr lang="en-US" smtClean="0"/>
              <a:t>45</a:t>
            </a:fld>
            <a:endParaRPr lang="en-US" dirty="0"/>
          </a:p>
        </p:txBody>
      </p:sp>
      <p:sp>
        <p:nvSpPr>
          <p:cNvPr id="4" name="Content Placeholder 2">
            <a:extLst>
              <a:ext uri="{FF2B5EF4-FFF2-40B4-BE49-F238E27FC236}">
                <a16:creationId xmlns:a16="http://schemas.microsoft.com/office/drawing/2014/main" id="{8CBCA7F5-D913-FD49-81B6-FC500D67411F}"/>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dirty="0"/>
              <a:t>Establish preliminary investigation timeline</a:t>
            </a:r>
          </a:p>
          <a:p>
            <a:pPr>
              <a:spcAft>
                <a:spcPts val="1200"/>
              </a:spcAft>
            </a:pPr>
            <a:r>
              <a:rPr lang="en-US" dirty="0"/>
              <a:t>Develop initial witness list</a:t>
            </a:r>
          </a:p>
          <a:p>
            <a:pPr>
              <a:spcAft>
                <a:spcPts val="1200"/>
              </a:spcAft>
            </a:pPr>
            <a:r>
              <a:rPr lang="en-US" dirty="0"/>
              <a:t>Order of interviews</a:t>
            </a:r>
          </a:p>
          <a:p>
            <a:pPr>
              <a:spcAft>
                <a:spcPts val="1200"/>
              </a:spcAft>
            </a:pPr>
            <a:r>
              <a:rPr lang="en-US" dirty="0"/>
              <a:t>What information is needed?</a:t>
            </a:r>
          </a:p>
          <a:p>
            <a:pPr>
              <a:spcAft>
                <a:spcPts val="1200"/>
              </a:spcAft>
            </a:pPr>
            <a:r>
              <a:rPr lang="en-US" dirty="0"/>
              <a:t>What information is available?</a:t>
            </a:r>
          </a:p>
          <a:p>
            <a:pPr>
              <a:spcAft>
                <a:spcPts val="1200"/>
              </a:spcAft>
            </a:pPr>
            <a:r>
              <a:rPr lang="en-US" dirty="0"/>
              <a:t>Anticipate allegiances</a:t>
            </a:r>
          </a:p>
          <a:p>
            <a:pPr>
              <a:spcAft>
                <a:spcPts val="1200"/>
              </a:spcAft>
            </a:pPr>
            <a:r>
              <a:rPr lang="en-US" dirty="0"/>
              <a:t>Disrupt collusion potential</a:t>
            </a:r>
          </a:p>
        </p:txBody>
      </p:sp>
    </p:spTree>
    <p:extLst>
      <p:ext uri="{BB962C8B-B14F-4D97-AF65-F5344CB8AC3E}">
        <p14:creationId xmlns:p14="http://schemas.microsoft.com/office/powerpoint/2010/main" val="3773130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EFCE-C7F8-1947-9D93-EA2064657998}"/>
              </a:ext>
            </a:extLst>
          </p:cNvPr>
          <p:cNvSpPr>
            <a:spLocks noGrp="1"/>
          </p:cNvSpPr>
          <p:nvPr>
            <p:ph type="title"/>
          </p:nvPr>
        </p:nvSpPr>
        <p:spPr/>
        <p:txBody>
          <a:bodyPr>
            <a:normAutofit fontScale="90000"/>
          </a:bodyPr>
          <a:lstStyle/>
          <a:p>
            <a:r>
              <a:rPr lang="en-US" dirty="0"/>
              <a:t>Strategy note: disability considerations</a:t>
            </a:r>
          </a:p>
        </p:txBody>
      </p:sp>
      <p:sp>
        <p:nvSpPr>
          <p:cNvPr id="3" name="Slide Number Placeholder 2">
            <a:extLst>
              <a:ext uri="{FF2B5EF4-FFF2-40B4-BE49-F238E27FC236}">
                <a16:creationId xmlns:a16="http://schemas.microsoft.com/office/drawing/2014/main" id="{B8083CB0-355C-024C-B343-3E3804B48314}"/>
              </a:ext>
            </a:extLst>
          </p:cNvPr>
          <p:cNvSpPr>
            <a:spLocks noGrp="1"/>
          </p:cNvSpPr>
          <p:nvPr>
            <p:ph type="sldNum" sz="quarter" idx="12"/>
          </p:nvPr>
        </p:nvSpPr>
        <p:spPr/>
        <p:txBody>
          <a:bodyPr/>
          <a:lstStyle/>
          <a:p>
            <a:fld id="{D3E6F73D-5B99-417F-82E5-B90A998CE51F}" type="slidenum">
              <a:rPr lang="en-US" smtClean="0"/>
              <a:t>46</a:t>
            </a:fld>
            <a:endParaRPr lang="en-US" dirty="0"/>
          </a:p>
        </p:txBody>
      </p:sp>
      <p:sp>
        <p:nvSpPr>
          <p:cNvPr id="4" name="Content Placeholder 2">
            <a:extLst>
              <a:ext uri="{FF2B5EF4-FFF2-40B4-BE49-F238E27FC236}">
                <a16:creationId xmlns:a16="http://schemas.microsoft.com/office/drawing/2014/main" id="{0F1DB1CE-8802-3F40-97B1-4F26F3F3F929}"/>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dirty="0"/>
              <a:t>Are there accommodations needed per the disability services staff (based upon received documentation)?</a:t>
            </a:r>
          </a:p>
          <a:p>
            <a:pPr>
              <a:spcAft>
                <a:spcPts val="1200"/>
              </a:spcAft>
            </a:pPr>
            <a:r>
              <a:rPr lang="en-US" dirty="0"/>
              <a:t>Are appropriate communication services available?</a:t>
            </a:r>
          </a:p>
          <a:p>
            <a:pPr>
              <a:spcAft>
                <a:spcPts val="1200"/>
              </a:spcAft>
            </a:pPr>
            <a:r>
              <a:rPr lang="en-US" dirty="0"/>
              <a:t>Does the plan accommodate for extra time if needed?</a:t>
            </a:r>
          </a:p>
          <a:p>
            <a:pPr>
              <a:spcAft>
                <a:spcPts val="1200"/>
              </a:spcAft>
            </a:pPr>
            <a:r>
              <a:rPr lang="en-US" dirty="0"/>
              <a:t>Are materials accessible in a way that meets known or potential needs?</a:t>
            </a:r>
          </a:p>
          <a:p>
            <a:pPr>
              <a:spcAft>
                <a:spcPts val="1200"/>
              </a:spcAft>
            </a:pPr>
            <a:r>
              <a:rPr lang="en-US" dirty="0"/>
              <a:t>Supportive measure availability</a:t>
            </a:r>
          </a:p>
          <a:p>
            <a:pPr>
              <a:spcAft>
                <a:spcPts val="1200"/>
              </a:spcAft>
            </a:pPr>
            <a:r>
              <a:rPr lang="en-US" dirty="0"/>
              <a:t>Allowance of additional support persons (and equitable reciprocation)</a:t>
            </a:r>
          </a:p>
        </p:txBody>
      </p:sp>
    </p:spTree>
    <p:extLst>
      <p:ext uri="{BB962C8B-B14F-4D97-AF65-F5344CB8AC3E}">
        <p14:creationId xmlns:p14="http://schemas.microsoft.com/office/powerpoint/2010/main" val="913736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5910-FBD7-F349-92EB-510A7E88BE2C}"/>
              </a:ext>
            </a:extLst>
          </p:cNvPr>
          <p:cNvSpPr>
            <a:spLocks noGrp="1"/>
          </p:cNvSpPr>
          <p:nvPr>
            <p:ph type="title"/>
          </p:nvPr>
        </p:nvSpPr>
        <p:spPr/>
        <p:txBody>
          <a:bodyPr/>
          <a:lstStyle/>
          <a:p>
            <a:r>
              <a:rPr lang="en-US" dirty="0"/>
              <a:t>Strategy Meeting with coordinator</a:t>
            </a:r>
          </a:p>
        </p:txBody>
      </p:sp>
      <p:sp>
        <p:nvSpPr>
          <p:cNvPr id="3" name="Slide Number Placeholder 2">
            <a:extLst>
              <a:ext uri="{FF2B5EF4-FFF2-40B4-BE49-F238E27FC236}">
                <a16:creationId xmlns:a16="http://schemas.microsoft.com/office/drawing/2014/main" id="{28412D5A-EB23-FA41-AD04-C879AB4D9293}"/>
              </a:ext>
            </a:extLst>
          </p:cNvPr>
          <p:cNvSpPr>
            <a:spLocks noGrp="1"/>
          </p:cNvSpPr>
          <p:nvPr>
            <p:ph type="sldNum" sz="quarter" idx="12"/>
          </p:nvPr>
        </p:nvSpPr>
        <p:spPr/>
        <p:txBody>
          <a:bodyPr/>
          <a:lstStyle/>
          <a:p>
            <a:fld id="{D3E6F73D-5B99-417F-82E5-B90A998CE51F}" type="slidenum">
              <a:rPr lang="en-US" smtClean="0"/>
              <a:t>47</a:t>
            </a:fld>
            <a:endParaRPr lang="en-US" dirty="0"/>
          </a:p>
        </p:txBody>
      </p:sp>
      <p:sp>
        <p:nvSpPr>
          <p:cNvPr id="4" name="Content Placeholder 2">
            <a:extLst>
              <a:ext uri="{FF2B5EF4-FFF2-40B4-BE49-F238E27FC236}">
                <a16:creationId xmlns:a16="http://schemas.microsoft.com/office/drawing/2014/main" id="{0B782945-5FA8-224F-BCA5-650C0213B205}"/>
              </a:ext>
            </a:extLst>
          </p:cNvPr>
          <p:cNvSpPr txBox="1">
            <a:spLocks/>
          </p:cNvSpPr>
          <p:nvPr/>
        </p:nvSpPr>
        <p:spPr>
          <a:xfrm>
            <a:off x="628650" y="1589649"/>
            <a:ext cx="7886700" cy="4290534"/>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dirty="0"/>
              <a:t>Post-strategy meeting, there should be a plan</a:t>
            </a:r>
          </a:p>
          <a:p>
            <a:pPr>
              <a:spcAft>
                <a:spcPts val="1200"/>
              </a:spcAft>
            </a:pPr>
            <a:r>
              <a:rPr lang="en-US" dirty="0"/>
              <a:t>TIXC confirms details in writing</a:t>
            </a:r>
          </a:p>
          <a:p>
            <a:pPr>
              <a:spcAft>
                <a:spcPts val="1200"/>
              </a:spcAft>
            </a:pPr>
            <a:r>
              <a:rPr lang="en-US" dirty="0"/>
              <a:t>Investigator develops investigation plan</a:t>
            </a:r>
          </a:p>
          <a:p>
            <a:pPr>
              <a:spcAft>
                <a:spcPts val="1200"/>
              </a:spcAft>
            </a:pPr>
            <a:r>
              <a:rPr lang="en-US" dirty="0"/>
              <a:t>Avoid material deviations</a:t>
            </a:r>
          </a:p>
          <a:p>
            <a:pPr>
              <a:spcAft>
                <a:spcPts val="1200"/>
              </a:spcAft>
            </a:pPr>
            <a:r>
              <a:rPr lang="en-US" dirty="0"/>
              <a:t>Communication to parties</a:t>
            </a:r>
          </a:p>
        </p:txBody>
      </p:sp>
    </p:spTree>
    <p:extLst>
      <p:ext uri="{BB962C8B-B14F-4D97-AF65-F5344CB8AC3E}">
        <p14:creationId xmlns:p14="http://schemas.microsoft.com/office/powerpoint/2010/main" val="3865232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717A-572D-F54D-BC3F-2E6B08AC1B92}"/>
              </a:ext>
            </a:extLst>
          </p:cNvPr>
          <p:cNvSpPr>
            <a:spLocks noGrp="1"/>
          </p:cNvSpPr>
          <p:nvPr>
            <p:ph type="title"/>
          </p:nvPr>
        </p:nvSpPr>
        <p:spPr/>
        <p:txBody>
          <a:bodyPr/>
          <a:lstStyle/>
          <a:p>
            <a:r>
              <a:rPr lang="en-US" dirty="0"/>
              <a:t>Strategy exercise</a:t>
            </a:r>
          </a:p>
        </p:txBody>
      </p:sp>
      <p:sp>
        <p:nvSpPr>
          <p:cNvPr id="3" name="Slide Number Placeholder 2">
            <a:extLst>
              <a:ext uri="{FF2B5EF4-FFF2-40B4-BE49-F238E27FC236}">
                <a16:creationId xmlns:a16="http://schemas.microsoft.com/office/drawing/2014/main" id="{F6214723-1A36-E341-9FBE-FF9ACD93B174}"/>
              </a:ext>
            </a:extLst>
          </p:cNvPr>
          <p:cNvSpPr>
            <a:spLocks noGrp="1"/>
          </p:cNvSpPr>
          <p:nvPr>
            <p:ph type="sldNum" sz="quarter" idx="12"/>
          </p:nvPr>
        </p:nvSpPr>
        <p:spPr/>
        <p:txBody>
          <a:bodyPr/>
          <a:lstStyle/>
          <a:p>
            <a:fld id="{D3E6F73D-5B99-417F-82E5-B90A998CE51F}" type="slidenum">
              <a:rPr lang="en-US" smtClean="0"/>
              <a:t>48</a:t>
            </a:fld>
            <a:endParaRPr lang="en-US" dirty="0"/>
          </a:p>
        </p:txBody>
      </p:sp>
      <p:sp>
        <p:nvSpPr>
          <p:cNvPr id="4" name="Text Placeholder 1">
            <a:extLst>
              <a:ext uri="{FF2B5EF4-FFF2-40B4-BE49-F238E27FC236}">
                <a16:creationId xmlns:a16="http://schemas.microsoft.com/office/drawing/2014/main" id="{B13363FD-EED2-B54E-8121-B4B13BCC2C82}"/>
              </a:ext>
            </a:extLst>
          </p:cNvPr>
          <p:cNvSpPr txBox="1">
            <a:spLocks/>
          </p:cNvSpPr>
          <p:nvPr/>
        </p:nvSpPr>
        <p:spPr>
          <a:xfrm>
            <a:off x="285750" y="1596686"/>
            <a:ext cx="2722626" cy="2018217"/>
          </a:xfrm>
          <a:prstGeom prst="rect">
            <a:avLst/>
          </a:prstGeom>
          <a:solidFill>
            <a:schemeClr val="tx1"/>
          </a:solidFill>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ssistant" pitchFamily="2" charset="-79"/>
                <a:ea typeface="+mn-ea"/>
                <a:cs typeface="Assistant"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 Read the intake report</a:t>
            </a:r>
          </a:p>
        </p:txBody>
      </p:sp>
      <p:sp>
        <p:nvSpPr>
          <p:cNvPr id="5" name="Text Placeholder 2">
            <a:extLst>
              <a:ext uri="{FF2B5EF4-FFF2-40B4-BE49-F238E27FC236}">
                <a16:creationId xmlns:a16="http://schemas.microsoft.com/office/drawing/2014/main" id="{9DC76BC4-8919-FB48-A73D-616F57FC7C36}"/>
              </a:ext>
            </a:extLst>
          </p:cNvPr>
          <p:cNvSpPr txBox="1">
            <a:spLocks/>
          </p:cNvSpPr>
          <p:nvPr/>
        </p:nvSpPr>
        <p:spPr>
          <a:xfrm>
            <a:off x="3210687" y="1596686"/>
            <a:ext cx="2722626" cy="2018217"/>
          </a:xfrm>
          <a:prstGeom prst="rect">
            <a:avLst/>
          </a:prstGeom>
          <a:solidFill>
            <a:schemeClr val="accent4"/>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t>2. Review institutional procedures</a:t>
            </a:r>
          </a:p>
        </p:txBody>
      </p:sp>
      <p:sp>
        <p:nvSpPr>
          <p:cNvPr id="6" name="Text Placeholder 3">
            <a:extLst>
              <a:ext uri="{FF2B5EF4-FFF2-40B4-BE49-F238E27FC236}">
                <a16:creationId xmlns:a16="http://schemas.microsoft.com/office/drawing/2014/main" id="{0A3A096A-D3D3-DE4F-8910-89F6B5C646DF}"/>
              </a:ext>
            </a:extLst>
          </p:cNvPr>
          <p:cNvSpPr txBox="1">
            <a:spLocks/>
          </p:cNvSpPr>
          <p:nvPr/>
        </p:nvSpPr>
        <p:spPr>
          <a:xfrm>
            <a:off x="6135624" y="1596686"/>
            <a:ext cx="2722626" cy="2018217"/>
          </a:xfrm>
          <a:prstGeom prst="rect">
            <a:avLst/>
          </a:prstGeom>
          <a:solidFill>
            <a:schemeClr val="accent2"/>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bg1"/>
                </a:solidFill>
              </a:rPr>
              <a:t>3. Identify important items to clarify with TIXC</a:t>
            </a:r>
          </a:p>
        </p:txBody>
      </p:sp>
      <p:sp>
        <p:nvSpPr>
          <p:cNvPr id="7" name="Text Placeholder 4">
            <a:extLst>
              <a:ext uri="{FF2B5EF4-FFF2-40B4-BE49-F238E27FC236}">
                <a16:creationId xmlns:a16="http://schemas.microsoft.com/office/drawing/2014/main" id="{34027701-2FBF-5948-A295-E40BB248AC11}"/>
              </a:ext>
            </a:extLst>
          </p:cNvPr>
          <p:cNvSpPr txBox="1">
            <a:spLocks/>
          </p:cNvSpPr>
          <p:nvPr/>
        </p:nvSpPr>
        <p:spPr>
          <a:xfrm>
            <a:off x="285750" y="3880146"/>
            <a:ext cx="2722626" cy="1983740"/>
          </a:xfrm>
          <a:prstGeom prst="rect">
            <a:avLst/>
          </a:prstGeom>
          <a:solidFill>
            <a:schemeClr val="accent1"/>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bg1"/>
                </a:solidFill>
              </a:rPr>
              <a:t>4. Identify facts central to the allegations</a:t>
            </a:r>
          </a:p>
        </p:txBody>
      </p:sp>
      <p:sp>
        <p:nvSpPr>
          <p:cNvPr id="8" name="Text Placeholder 6">
            <a:extLst>
              <a:ext uri="{FF2B5EF4-FFF2-40B4-BE49-F238E27FC236}">
                <a16:creationId xmlns:a16="http://schemas.microsoft.com/office/drawing/2014/main" id="{16FC09EE-68D9-8141-AE36-FB663D6AEEE9}"/>
              </a:ext>
            </a:extLst>
          </p:cNvPr>
          <p:cNvSpPr txBox="1">
            <a:spLocks/>
          </p:cNvSpPr>
          <p:nvPr/>
        </p:nvSpPr>
        <p:spPr>
          <a:xfrm>
            <a:off x="3210687" y="3880146"/>
            <a:ext cx="2722626" cy="1983740"/>
          </a:xfrm>
          <a:prstGeom prst="rect">
            <a:avLst/>
          </a:prstGeom>
          <a:solidFill>
            <a:schemeClr val="accent3"/>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t>5. Develop an initial witness list</a:t>
            </a:r>
          </a:p>
        </p:txBody>
      </p:sp>
      <p:sp>
        <p:nvSpPr>
          <p:cNvPr id="9" name="Text Placeholder 8">
            <a:extLst>
              <a:ext uri="{FF2B5EF4-FFF2-40B4-BE49-F238E27FC236}">
                <a16:creationId xmlns:a16="http://schemas.microsoft.com/office/drawing/2014/main" id="{7BD0DB07-BDCF-8E47-8D4B-3E042FAA1CDC}"/>
              </a:ext>
            </a:extLst>
          </p:cNvPr>
          <p:cNvSpPr txBox="1">
            <a:spLocks/>
          </p:cNvSpPr>
          <p:nvPr/>
        </p:nvSpPr>
        <p:spPr>
          <a:xfrm>
            <a:off x="6135624" y="3880146"/>
            <a:ext cx="2722626" cy="1983740"/>
          </a:xfrm>
          <a:prstGeom prst="rect">
            <a:avLst/>
          </a:prstGeom>
          <a:solidFill>
            <a:schemeClr val="accent6"/>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bg1"/>
                </a:solidFill>
              </a:rPr>
              <a:t>6. Plan initial interview order and schedule</a:t>
            </a:r>
          </a:p>
        </p:txBody>
      </p:sp>
    </p:spTree>
    <p:extLst>
      <p:ext uri="{BB962C8B-B14F-4D97-AF65-F5344CB8AC3E}">
        <p14:creationId xmlns:p14="http://schemas.microsoft.com/office/powerpoint/2010/main" val="3902977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E906-5736-DF44-8D38-0BDF93564E99}"/>
              </a:ext>
            </a:extLst>
          </p:cNvPr>
          <p:cNvSpPr>
            <a:spLocks noGrp="1"/>
          </p:cNvSpPr>
          <p:nvPr>
            <p:ph type="title"/>
          </p:nvPr>
        </p:nvSpPr>
        <p:spPr/>
        <p:txBody>
          <a:bodyPr/>
          <a:lstStyle/>
          <a:p>
            <a:r>
              <a:rPr lang="en-US" dirty="0"/>
              <a:t>Strategy exercise</a:t>
            </a:r>
          </a:p>
        </p:txBody>
      </p:sp>
      <p:sp>
        <p:nvSpPr>
          <p:cNvPr id="3" name="Slide Number Placeholder 2">
            <a:extLst>
              <a:ext uri="{FF2B5EF4-FFF2-40B4-BE49-F238E27FC236}">
                <a16:creationId xmlns:a16="http://schemas.microsoft.com/office/drawing/2014/main" id="{6B14A3E0-ED5C-694D-89B8-606F7E6C8570}"/>
              </a:ext>
            </a:extLst>
          </p:cNvPr>
          <p:cNvSpPr>
            <a:spLocks noGrp="1"/>
          </p:cNvSpPr>
          <p:nvPr>
            <p:ph type="sldNum" sz="quarter" idx="12"/>
          </p:nvPr>
        </p:nvSpPr>
        <p:spPr/>
        <p:txBody>
          <a:bodyPr/>
          <a:lstStyle/>
          <a:p>
            <a:fld id="{D3E6F73D-5B99-417F-82E5-B90A998CE51F}" type="slidenum">
              <a:rPr lang="en-US" smtClean="0"/>
              <a:t>49</a:t>
            </a:fld>
            <a:endParaRPr lang="en-US" dirty="0"/>
          </a:p>
        </p:txBody>
      </p:sp>
      <p:sp>
        <p:nvSpPr>
          <p:cNvPr id="4" name="Content Placeholder 2">
            <a:extLst>
              <a:ext uri="{FF2B5EF4-FFF2-40B4-BE49-F238E27FC236}">
                <a16:creationId xmlns:a16="http://schemas.microsoft.com/office/drawing/2014/main" id="{E1EBA372-53DF-334B-9BBC-5306513274AE}"/>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dirty="0"/>
              <a:t>A former student of mine, Reese Smith, is harassing me and I am fearful for my safety. I have told him repeatedly to stop contacting me, but he keeps parking in front of my apartment and just watching it. He also waits for me after my classes and tries to talk to me. Reese and I met when I took a group of students to England on a study abroad trip last year for my Shakespeare class. On these trips, the group is small (around 10 people) and we all get very close to each other after spending days and evenings together. Reese and I became very close on the trip. It began as flirting on the flight to England and continued in my room one night. One evening Reese came to my hotel room to talk about a writing project for our course. I was winding down after a long day of touring and was enjoying a glass of wine. </a:t>
            </a:r>
          </a:p>
        </p:txBody>
      </p:sp>
    </p:spTree>
    <p:extLst>
      <p:ext uri="{BB962C8B-B14F-4D97-AF65-F5344CB8AC3E}">
        <p14:creationId xmlns:p14="http://schemas.microsoft.com/office/powerpoint/2010/main" val="135573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5919-FA1B-B345-9F22-465769A0F56F}"/>
              </a:ext>
            </a:extLst>
          </p:cNvPr>
          <p:cNvSpPr>
            <a:spLocks noGrp="1"/>
          </p:cNvSpPr>
          <p:nvPr>
            <p:ph type="title"/>
          </p:nvPr>
        </p:nvSpPr>
        <p:spPr/>
        <p:txBody>
          <a:bodyPr/>
          <a:lstStyle/>
          <a:p>
            <a:r>
              <a:rPr lang="en-US" dirty="0"/>
              <a:t>Title ix</a:t>
            </a:r>
          </a:p>
        </p:txBody>
      </p:sp>
      <p:sp>
        <p:nvSpPr>
          <p:cNvPr id="4" name="Slide Number Placeholder 3">
            <a:extLst>
              <a:ext uri="{FF2B5EF4-FFF2-40B4-BE49-F238E27FC236}">
                <a16:creationId xmlns:a16="http://schemas.microsoft.com/office/drawing/2014/main" id="{30A7CC8C-BE86-2A4A-8630-3C97F238EA4F}"/>
              </a:ext>
            </a:extLst>
          </p:cNvPr>
          <p:cNvSpPr>
            <a:spLocks noGrp="1"/>
          </p:cNvSpPr>
          <p:nvPr>
            <p:ph type="sldNum" sz="quarter" idx="12"/>
          </p:nvPr>
        </p:nvSpPr>
        <p:spPr/>
        <p:txBody>
          <a:bodyPr/>
          <a:lstStyle/>
          <a:p>
            <a:fld id="{D3E6F73D-5B99-417F-82E5-B90A998CE51F}" type="slidenum">
              <a:rPr lang="en-US" smtClean="0"/>
              <a:t>5</a:t>
            </a:fld>
            <a:endParaRPr lang="en-US"/>
          </a:p>
        </p:txBody>
      </p:sp>
      <p:sp>
        <p:nvSpPr>
          <p:cNvPr id="5" name="Rectangle 4">
            <a:extLst>
              <a:ext uri="{FF2B5EF4-FFF2-40B4-BE49-F238E27FC236}">
                <a16:creationId xmlns:a16="http://schemas.microsoft.com/office/drawing/2014/main" id="{A863984C-A498-BA4A-956B-4273031F0A8C}"/>
              </a:ext>
            </a:extLst>
          </p:cNvPr>
          <p:cNvSpPr/>
          <p:nvPr/>
        </p:nvSpPr>
        <p:spPr>
          <a:xfrm>
            <a:off x="285750" y="1508125"/>
            <a:ext cx="8582025" cy="461665"/>
          </a:xfrm>
          <a:prstGeom prst="rect">
            <a:avLst/>
          </a:prstGeom>
        </p:spPr>
        <p:txBody>
          <a:bodyPr wrap="square">
            <a:spAutoFit/>
          </a:bodyPr>
          <a:lstStyle/>
          <a:p>
            <a:pPr algn="ctr"/>
            <a:r>
              <a:rPr lang="en-US" sz="2400" i="1" dirty="0">
                <a:solidFill>
                  <a:schemeClr val="tx2"/>
                </a:solidFill>
              </a:rPr>
              <a:t>20 U.S.C. § 1681 &amp; 34 C.F.R. Part 106 (1972)</a:t>
            </a:r>
          </a:p>
        </p:txBody>
      </p:sp>
      <p:grpSp>
        <p:nvGrpSpPr>
          <p:cNvPr id="6" name="Group 5">
            <a:extLst>
              <a:ext uri="{FF2B5EF4-FFF2-40B4-BE49-F238E27FC236}">
                <a16:creationId xmlns:a16="http://schemas.microsoft.com/office/drawing/2014/main" id="{C4943267-F918-A041-A896-8511AC385DC7}"/>
              </a:ext>
            </a:extLst>
          </p:cNvPr>
          <p:cNvGrpSpPr/>
          <p:nvPr/>
        </p:nvGrpSpPr>
        <p:grpSpPr>
          <a:xfrm>
            <a:off x="4030131" y="2127250"/>
            <a:ext cx="5113867" cy="3759200"/>
            <a:chOff x="1" y="0"/>
            <a:chExt cx="9144000" cy="6858000"/>
          </a:xfrm>
          <a:solidFill>
            <a:schemeClr val="tx2"/>
          </a:solidFill>
        </p:grpSpPr>
        <p:sp>
          <p:nvSpPr>
            <p:cNvPr id="7" name="Rectangle 6">
              <a:extLst>
                <a:ext uri="{FF2B5EF4-FFF2-40B4-BE49-F238E27FC236}">
                  <a16:creationId xmlns:a16="http://schemas.microsoft.com/office/drawing/2014/main" id="{746BA41B-5F03-2D49-93F4-F92E39977922}"/>
                </a:ext>
              </a:extLst>
            </p:cNvPr>
            <p:cNvSpPr/>
            <p:nvPr/>
          </p:nvSpPr>
          <p:spPr>
            <a:xfrm>
              <a:off x="1" y="0"/>
              <a:ext cx="9144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8" name="Group 4">
              <a:extLst>
                <a:ext uri="{FF2B5EF4-FFF2-40B4-BE49-F238E27FC236}">
                  <a16:creationId xmlns:a16="http://schemas.microsoft.com/office/drawing/2014/main" id="{5CCF3903-0456-C34A-85C0-CB1C3890B7CC}"/>
                </a:ext>
              </a:extLst>
            </p:cNvPr>
            <p:cNvGrpSpPr>
              <a:grpSpLocks noChangeAspect="1"/>
            </p:cNvGrpSpPr>
            <p:nvPr/>
          </p:nvGrpSpPr>
          <p:grpSpPr bwMode="auto">
            <a:xfrm>
              <a:off x="687610" y="0"/>
              <a:ext cx="8456390" cy="6858000"/>
              <a:chOff x="968" y="-454"/>
              <a:chExt cx="5608" cy="4548"/>
            </a:xfrm>
            <a:grpFill/>
          </p:grpSpPr>
          <p:sp>
            <p:nvSpPr>
              <p:cNvPr id="9" name="Freeform 5">
                <a:extLst>
                  <a:ext uri="{FF2B5EF4-FFF2-40B4-BE49-F238E27FC236}">
                    <a16:creationId xmlns:a16="http://schemas.microsoft.com/office/drawing/2014/main" id="{8324DE7D-4C77-CE41-9D10-2495EEE6C753}"/>
                  </a:ext>
                </a:extLst>
              </p:cNvPr>
              <p:cNvSpPr>
                <a:spLocks/>
              </p:cNvSpPr>
              <p:nvPr userDrawn="1"/>
            </p:nvSpPr>
            <p:spPr bwMode="auto">
              <a:xfrm>
                <a:off x="968" y="-454"/>
                <a:ext cx="2743" cy="4548"/>
              </a:xfrm>
              <a:custGeom>
                <a:avLst/>
                <a:gdLst>
                  <a:gd name="T0" fmla="*/ 2743 w 2743"/>
                  <a:gd name="T1" fmla="*/ 4548 h 4548"/>
                  <a:gd name="T2" fmla="*/ 2743 w 2743"/>
                  <a:gd name="T3" fmla="*/ 4236 h 4548"/>
                  <a:gd name="T4" fmla="*/ 1715 w 2743"/>
                  <a:gd name="T5" fmla="*/ 4236 h 4548"/>
                  <a:gd name="T6" fmla="*/ 1715 w 2743"/>
                  <a:gd name="T7" fmla="*/ 0 h 4548"/>
                  <a:gd name="T8" fmla="*/ 1029 w 2743"/>
                  <a:gd name="T9" fmla="*/ 0 h 4548"/>
                  <a:gd name="T10" fmla="*/ 1029 w 2743"/>
                  <a:gd name="T11" fmla="*/ 4236 h 4548"/>
                  <a:gd name="T12" fmla="*/ 0 w 2743"/>
                  <a:gd name="T13" fmla="*/ 4236 h 4548"/>
                  <a:gd name="T14" fmla="*/ 0 w 2743"/>
                  <a:gd name="T15" fmla="*/ 4548 h 4548"/>
                  <a:gd name="T16" fmla="*/ 2743 w 2743"/>
                  <a:gd name="T17"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3" h="4548">
                    <a:moveTo>
                      <a:pt x="2743" y="4548"/>
                    </a:moveTo>
                    <a:lnTo>
                      <a:pt x="2743" y="4236"/>
                    </a:lnTo>
                    <a:lnTo>
                      <a:pt x="1715" y="4236"/>
                    </a:lnTo>
                    <a:lnTo>
                      <a:pt x="1715" y="0"/>
                    </a:lnTo>
                    <a:lnTo>
                      <a:pt x="1029" y="0"/>
                    </a:lnTo>
                    <a:lnTo>
                      <a:pt x="1029" y="4236"/>
                    </a:lnTo>
                    <a:lnTo>
                      <a:pt x="0" y="4236"/>
                    </a:lnTo>
                    <a:lnTo>
                      <a:pt x="0" y="4548"/>
                    </a:lnTo>
                    <a:lnTo>
                      <a:pt x="2743" y="45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6">
                <a:extLst>
                  <a:ext uri="{FF2B5EF4-FFF2-40B4-BE49-F238E27FC236}">
                    <a16:creationId xmlns:a16="http://schemas.microsoft.com/office/drawing/2014/main" id="{CEDE1294-2DF2-1F4F-AF9D-19FF96423A73}"/>
                  </a:ext>
                </a:extLst>
              </p:cNvPr>
              <p:cNvSpPr>
                <a:spLocks/>
              </p:cNvSpPr>
              <p:nvPr userDrawn="1"/>
            </p:nvSpPr>
            <p:spPr bwMode="auto">
              <a:xfrm>
                <a:off x="2054" y="-454"/>
                <a:ext cx="4522" cy="4548"/>
              </a:xfrm>
              <a:custGeom>
                <a:avLst/>
                <a:gdLst>
                  <a:gd name="T0" fmla="*/ 2943 w 4522"/>
                  <a:gd name="T1" fmla="*/ 4548 h 4548"/>
                  <a:gd name="T2" fmla="*/ 4522 w 4522"/>
                  <a:gd name="T3" fmla="*/ 4548 h 4548"/>
                  <a:gd name="T4" fmla="*/ 4522 w 4522"/>
                  <a:gd name="T5" fmla="*/ 4234 h 4548"/>
                  <a:gd name="T6" fmla="*/ 4126 w 4522"/>
                  <a:gd name="T7" fmla="*/ 4234 h 4548"/>
                  <a:gd name="T8" fmla="*/ 2764 w 4522"/>
                  <a:gd name="T9" fmla="*/ 1626 h 4548"/>
                  <a:gd name="T10" fmla="*/ 3610 w 4522"/>
                  <a:gd name="T11" fmla="*/ 0 h 4548"/>
                  <a:gd name="T12" fmla="*/ 2877 w 4522"/>
                  <a:gd name="T13" fmla="*/ 0 h 4548"/>
                  <a:gd name="T14" fmla="*/ 2378 w 4522"/>
                  <a:gd name="T15" fmla="*/ 998 h 4548"/>
                  <a:gd name="T16" fmla="*/ 1885 w 4522"/>
                  <a:gd name="T17" fmla="*/ 0 h 4548"/>
                  <a:gd name="T18" fmla="*/ 1146 w 4522"/>
                  <a:gd name="T19" fmla="*/ 0 h 4548"/>
                  <a:gd name="T20" fmla="*/ 1992 w 4522"/>
                  <a:gd name="T21" fmla="*/ 1626 h 4548"/>
                  <a:gd name="T22" fmla="*/ 631 w 4522"/>
                  <a:gd name="T23" fmla="*/ 4234 h 4548"/>
                  <a:gd name="T24" fmla="*/ 0 w 4522"/>
                  <a:gd name="T25" fmla="*/ 4234 h 4548"/>
                  <a:gd name="T26" fmla="*/ 0 w 4522"/>
                  <a:gd name="T27" fmla="*/ 4548 h 4548"/>
                  <a:gd name="T28" fmla="*/ 1813 w 4522"/>
                  <a:gd name="T29" fmla="*/ 4548 h 4548"/>
                  <a:gd name="T30" fmla="*/ 1813 w 4522"/>
                  <a:gd name="T31" fmla="*/ 4234 h 4548"/>
                  <a:gd name="T32" fmla="*/ 1386 w 4522"/>
                  <a:gd name="T33" fmla="*/ 4234 h 4548"/>
                  <a:gd name="T34" fmla="*/ 2378 w 4522"/>
                  <a:gd name="T35" fmla="*/ 2252 h 4548"/>
                  <a:gd name="T36" fmla="*/ 3370 w 4522"/>
                  <a:gd name="T37" fmla="*/ 4234 h 4548"/>
                  <a:gd name="T38" fmla="*/ 2943 w 4522"/>
                  <a:gd name="T39" fmla="*/ 4234 h 4548"/>
                  <a:gd name="T40" fmla="*/ 2943 w 4522"/>
                  <a:gd name="T41" fmla="*/ 4548 h 4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22" h="4548">
                    <a:moveTo>
                      <a:pt x="2943" y="4548"/>
                    </a:moveTo>
                    <a:lnTo>
                      <a:pt x="4522" y="4548"/>
                    </a:lnTo>
                    <a:lnTo>
                      <a:pt x="4522" y="4234"/>
                    </a:lnTo>
                    <a:lnTo>
                      <a:pt x="4126" y="4234"/>
                    </a:lnTo>
                    <a:lnTo>
                      <a:pt x="2764" y="1626"/>
                    </a:lnTo>
                    <a:lnTo>
                      <a:pt x="3610" y="0"/>
                    </a:lnTo>
                    <a:lnTo>
                      <a:pt x="2877" y="0"/>
                    </a:lnTo>
                    <a:lnTo>
                      <a:pt x="2378" y="998"/>
                    </a:lnTo>
                    <a:lnTo>
                      <a:pt x="1885" y="0"/>
                    </a:lnTo>
                    <a:lnTo>
                      <a:pt x="1146" y="0"/>
                    </a:lnTo>
                    <a:lnTo>
                      <a:pt x="1992" y="1626"/>
                    </a:lnTo>
                    <a:lnTo>
                      <a:pt x="631" y="4234"/>
                    </a:lnTo>
                    <a:lnTo>
                      <a:pt x="0" y="4234"/>
                    </a:lnTo>
                    <a:lnTo>
                      <a:pt x="0" y="4548"/>
                    </a:lnTo>
                    <a:lnTo>
                      <a:pt x="1813" y="4548"/>
                    </a:lnTo>
                    <a:lnTo>
                      <a:pt x="1813" y="4234"/>
                    </a:lnTo>
                    <a:lnTo>
                      <a:pt x="1386" y="4234"/>
                    </a:lnTo>
                    <a:lnTo>
                      <a:pt x="2378" y="2252"/>
                    </a:lnTo>
                    <a:lnTo>
                      <a:pt x="3370" y="4234"/>
                    </a:lnTo>
                    <a:lnTo>
                      <a:pt x="2943" y="4234"/>
                    </a:lnTo>
                    <a:lnTo>
                      <a:pt x="2943" y="45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0">
            <a:extLst>
              <a:ext uri="{FF2B5EF4-FFF2-40B4-BE49-F238E27FC236}">
                <a16:creationId xmlns:a16="http://schemas.microsoft.com/office/drawing/2014/main" id="{30DEC6AE-08C8-6E41-B636-9505078AE097}"/>
              </a:ext>
            </a:extLst>
          </p:cNvPr>
          <p:cNvSpPr/>
          <p:nvPr/>
        </p:nvSpPr>
        <p:spPr>
          <a:xfrm>
            <a:off x="0" y="2127250"/>
            <a:ext cx="4030131" cy="3759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02E7A960-CEAE-714F-8B55-203CD918DA24}"/>
              </a:ext>
            </a:extLst>
          </p:cNvPr>
          <p:cNvSpPr/>
          <p:nvPr/>
        </p:nvSpPr>
        <p:spPr>
          <a:xfrm>
            <a:off x="280988" y="2302887"/>
            <a:ext cx="4291012" cy="3046988"/>
          </a:xfrm>
          <a:prstGeom prst="rect">
            <a:avLst/>
          </a:prstGeom>
        </p:spPr>
        <p:txBody>
          <a:bodyPr wrap="square">
            <a:spAutoFit/>
          </a:bodyPr>
          <a:lstStyle/>
          <a:p>
            <a:r>
              <a:rPr lang="en-US" sz="2400" dirty="0">
                <a:solidFill>
                  <a:schemeClr val="bg1"/>
                </a:solidFill>
              </a:rPr>
              <a:t>“No person in the United States shall, on the basis of sex, be excluded from participation in, be denied the benefits of, or be subjected to discrimination under any educational program or activity receiving federal financial assistance.”</a:t>
            </a:r>
            <a:endParaRPr lang="x-none" sz="2400" dirty="0">
              <a:solidFill>
                <a:schemeClr val="bg1"/>
              </a:solidFill>
            </a:endParaRPr>
          </a:p>
        </p:txBody>
      </p:sp>
    </p:spTree>
    <p:extLst>
      <p:ext uri="{BB962C8B-B14F-4D97-AF65-F5344CB8AC3E}">
        <p14:creationId xmlns:p14="http://schemas.microsoft.com/office/powerpoint/2010/main" val="3020691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5DBC-DAA2-B348-938A-7CE9CE07345A}"/>
              </a:ext>
            </a:extLst>
          </p:cNvPr>
          <p:cNvSpPr>
            <a:spLocks noGrp="1"/>
          </p:cNvSpPr>
          <p:nvPr>
            <p:ph type="title"/>
          </p:nvPr>
        </p:nvSpPr>
        <p:spPr/>
        <p:txBody>
          <a:bodyPr/>
          <a:lstStyle/>
          <a:p>
            <a:r>
              <a:rPr lang="en-US" dirty="0"/>
              <a:t>Strategy exercise</a:t>
            </a:r>
          </a:p>
        </p:txBody>
      </p:sp>
      <p:sp>
        <p:nvSpPr>
          <p:cNvPr id="3" name="Slide Number Placeholder 2">
            <a:extLst>
              <a:ext uri="{FF2B5EF4-FFF2-40B4-BE49-F238E27FC236}">
                <a16:creationId xmlns:a16="http://schemas.microsoft.com/office/drawing/2014/main" id="{40952B78-794F-5445-A853-DABE9AD533A7}"/>
              </a:ext>
            </a:extLst>
          </p:cNvPr>
          <p:cNvSpPr>
            <a:spLocks noGrp="1"/>
          </p:cNvSpPr>
          <p:nvPr>
            <p:ph type="sldNum" sz="quarter" idx="12"/>
          </p:nvPr>
        </p:nvSpPr>
        <p:spPr/>
        <p:txBody>
          <a:bodyPr/>
          <a:lstStyle/>
          <a:p>
            <a:fld id="{D3E6F73D-5B99-417F-82E5-B90A998CE51F}" type="slidenum">
              <a:rPr lang="en-US" smtClean="0"/>
              <a:t>50</a:t>
            </a:fld>
            <a:endParaRPr lang="en-US" dirty="0"/>
          </a:p>
        </p:txBody>
      </p:sp>
      <p:sp>
        <p:nvSpPr>
          <p:cNvPr id="4" name="Content Placeholder 2">
            <a:extLst>
              <a:ext uri="{FF2B5EF4-FFF2-40B4-BE49-F238E27FC236}">
                <a16:creationId xmlns:a16="http://schemas.microsoft.com/office/drawing/2014/main" id="{15F26FF8-A5AB-A647-A494-7F4E27A944E4}"/>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dirty="0"/>
              <a:t>I offered him one and he accepted. We worked through his outline for his paper and maybe had a few more glasses of wine. One thing led to another and we ended up having sex that night. We have continued to see each other over the past year when we could, even at my apartment when my roommates were out. There was a very strong attraction between us. He even took my Renaissance Literature class last spring so that we could see each other more often. You need to know I have a boyfriend from home and I told Reese about it. I said we needed to keep our relationship casual. Over the summer I was approached by the head of the English Department about applying for a tenure track teaching position. I was fearful the Department would find out about Reese and it would jeopardize my chance for the position. </a:t>
            </a:r>
          </a:p>
        </p:txBody>
      </p:sp>
    </p:spTree>
    <p:extLst>
      <p:ext uri="{BB962C8B-B14F-4D97-AF65-F5344CB8AC3E}">
        <p14:creationId xmlns:p14="http://schemas.microsoft.com/office/powerpoint/2010/main" val="1534814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935E-EFB5-DF49-A5C0-78BBF27A154B}"/>
              </a:ext>
            </a:extLst>
          </p:cNvPr>
          <p:cNvSpPr>
            <a:spLocks noGrp="1"/>
          </p:cNvSpPr>
          <p:nvPr>
            <p:ph type="title"/>
          </p:nvPr>
        </p:nvSpPr>
        <p:spPr/>
        <p:txBody>
          <a:bodyPr/>
          <a:lstStyle/>
          <a:p>
            <a:r>
              <a:rPr lang="en-US" dirty="0"/>
              <a:t>Strategy exercise</a:t>
            </a:r>
          </a:p>
        </p:txBody>
      </p:sp>
      <p:sp>
        <p:nvSpPr>
          <p:cNvPr id="3" name="Slide Number Placeholder 2">
            <a:extLst>
              <a:ext uri="{FF2B5EF4-FFF2-40B4-BE49-F238E27FC236}">
                <a16:creationId xmlns:a16="http://schemas.microsoft.com/office/drawing/2014/main" id="{4CD37DE5-CA7D-E943-B5A0-7D53F217AAC4}"/>
              </a:ext>
            </a:extLst>
          </p:cNvPr>
          <p:cNvSpPr>
            <a:spLocks noGrp="1"/>
          </p:cNvSpPr>
          <p:nvPr>
            <p:ph type="sldNum" sz="quarter" idx="12"/>
          </p:nvPr>
        </p:nvSpPr>
        <p:spPr/>
        <p:txBody>
          <a:bodyPr/>
          <a:lstStyle/>
          <a:p>
            <a:fld id="{D3E6F73D-5B99-417F-82E5-B90A998CE51F}" type="slidenum">
              <a:rPr lang="en-US" smtClean="0"/>
              <a:t>51</a:t>
            </a:fld>
            <a:endParaRPr lang="en-US" dirty="0"/>
          </a:p>
        </p:txBody>
      </p:sp>
      <p:sp>
        <p:nvSpPr>
          <p:cNvPr id="4" name="Content Placeholder 2">
            <a:extLst>
              <a:ext uri="{FF2B5EF4-FFF2-40B4-BE49-F238E27FC236}">
                <a16:creationId xmlns:a16="http://schemas.microsoft.com/office/drawing/2014/main" id="{B57C920E-1C85-A648-A6CC-EFEFCBF1DF8D}"/>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dirty="0"/>
              <a:t>I decided to break it off with Reese last month and told him we could not meet up anymore. I thought I had made it clear this was just fun and games, but he went ballistic and threatened to tell my boyfriend. He wants an explanation, but I don’t want to tell him about the job because I’m afraid he will use that to hold over my head. For the past month, he has sent me endless numbers of texts, and e-mails, drives past my apartment, sits in front of my apartment in his car, stands outside my class, and then yesterday I looked out and he was in the English Department office while I was talking with the Dean! I was so upset I couldn’t concentrate. You should also know that two tires on my car were slashed. I don’t know what to do. Can I keep my name out of this and just have someone talk to him? I don’t want anyone else to know about it, but I want him to stop harassing me.</a:t>
            </a: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342018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717A-572D-F54D-BC3F-2E6B08AC1B92}"/>
              </a:ext>
            </a:extLst>
          </p:cNvPr>
          <p:cNvSpPr>
            <a:spLocks noGrp="1"/>
          </p:cNvSpPr>
          <p:nvPr>
            <p:ph type="title"/>
          </p:nvPr>
        </p:nvSpPr>
        <p:spPr/>
        <p:txBody>
          <a:bodyPr/>
          <a:lstStyle/>
          <a:p>
            <a:r>
              <a:rPr lang="en-US" dirty="0"/>
              <a:t>Strategy exercise</a:t>
            </a:r>
          </a:p>
        </p:txBody>
      </p:sp>
      <p:sp>
        <p:nvSpPr>
          <p:cNvPr id="3" name="Slide Number Placeholder 2">
            <a:extLst>
              <a:ext uri="{FF2B5EF4-FFF2-40B4-BE49-F238E27FC236}">
                <a16:creationId xmlns:a16="http://schemas.microsoft.com/office/drawing/2014/main" id="{F6214723-1A36-E341-9FBE-FF9ACD93B174}"/>
              </a:ext>
            </a:extLst>
          </p:cNvPr>
          <p:cNvSpPr>
            <a:spLocks noGrp="1"/>
          </p:cNvSpPr>
          <p:nvPr>
            <p:ph type="sldNum" sz="quarter" idx="12"/>
          </p:nvPr>
        </p:nvSpPr>
        <p:spPr/>
        <p:txBody>
          <a:bodyPr/>
          <a:lstStyle/>
          <a:p>
            <a:fld id="{D3E6F73D-5B99-417F-82E5-B90A998CE51F}" type="slidenum">
              <a:rPr lang="en-US" smtClean="0"/>
              <a:t>52</a:t>
            </a:fld>
            <a:endParaRPr lang="en-US" dirty="0"/>
          </a:p>
        </p:txBody>
      </p:sp>
      <p:sp>
        <p:nvSpPr>
          <p:cNvPr id="4" name="Text Placeholder 1">
            <a:extLst>
              <a:ext uri="{FF2B5EF4-FFF2-40B4-BE49-F238E27FC236}">
                <a16:creationId xmlns:a16="http://schemas.microsoft.com/office/drawing/2014/main" id="{B13363FD-EED2-B54E-8121-B4B13BCC2C82}"/>
              </a:ext>
            </a:extLst>
          </p:cNvPr>
          <p:cNvSpPr txBox="1">
            <a:spLocks/>
          </p:cNvSpPr>
          <p:nvPr/>
        </p:nvSpPr>
        <p:spPr>
          <a:xfrm>
            <a:off x="285750" y="1596683"/>
            <a:ext cx="2722626" cy="2018217"/>
          </a:xfrm>
          <a:prstGeom prst="rect">
            <a:avLst/>
          </a:prstGeom>
          <a:solidFill>
            <a:schemeClr val="tx1"/>
          </a:solidFill>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Assistant" pitchFamily="2" charset="-79"/>
                <a:ea typeface="+mn-ea"/>
                <a:cs typeface="Assistant"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1"/>
                </a:solidFill>
              </a:rPr>
              <a:t>1. Read the intake report</a:t>
            </a:r>
          </a:p>
        </p:txBody>
      </p:sp>
      <p:sp>
        <p:nvSpPr>
          <p:cNvPr id="5" name="Text Placeholder 2">
            <a:extLst>
              <a:ext uri="{FF2B5EF4-FFF2-40B4-BE49-F238E27FC236}">
                <a16:creationId xmlns:a16="http://schemas.microsoft.com/office/drawing/2014/main" id="{9DC76BC4-8919-FB48-A73D-616F57FC7C36}"/>
              </a:ext>
            </a:extLst>
          </p:cNvPr>
          <p:cNvSpPr txBox="1">
            <a:spLocks/>
          </p:cNvSpPr>
          <p:nvPr/>
        </p:nvSpPr>
        <p:spPr>
          <a:xfrm>
            <a:off x="3210687" y="1596683"/>
            <a:ext cx="2722626" cy="2018217"/>
          </a:xfrm>
          <a:prstGeom prst="rect">
            <a:avLst/>
          </a:prstGeom>
          <a:solidFill>
            <a:schemeClr val="accent4"/>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t>2. Review institutional procedures</a:t>
            </a:r>
          </a:p>
        </p:txBody>
      </p:sp>
      <p:sp>
        <p:nvSpPr>
          <p:cNvPr id="6" name="Text Placeholder 3">
            <a:extLst>
              <a:ext uri="{FF2B5EF4-FFF2-40B4-BE49-F238E27FC236}">
                <a16:creationId xmlns:a16="http://schemas.microsoft.com/office/drawing/2014/main" id="{0A3A096A-D3D3-DE4F-8910-89F6B5C646DF}"/>
              </a:ext>
            </a:extLst>
          </p:cNvPr>
          <p:cNvSpPr txBox="1">
            <a:spLocks/>
          </p:cNvSpPr>
          <p:nvPr/>
        </p:nvSpPr>
        <p:spPr>
          <a:xfrm>
            <a:off x="6135624" y="1596683"/>
            <a:ext cx="2722626" cy="2018217"/>
          </a:xfrm>
          <a:prstGeom prst="rect">
            <a:avLst/>
          </a:prstGeom>
          <a:solidFill>
            <a:schemeClr val="accent2"/>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bg1"/>
                </a:solidFill>
              </a:rPr>
              <a:t>3. Identify important items to clarify with TIXC</a:t>
            </a:r>
          </a:p>
        </p:txBody>
      </p:sp>
      <p:sp>
        <p:nvSpPr>
          <p:cNvPr id="7" name="Text Placeholder 4">
            <a:extLst>
              <a:ext uri="{FF2B5EF4-FFF2-40B4-BE49-F238E27FC236}">
                <a16:creationId xmlns:a16="http://schemas.microsoft.com/office/drawing/2014/main" id="{34027701-2FBF-5948-A295-E40BB248AC11}"/>
              </a:ext>
            </a:extLst>
          </p:cNvPr>
          <p:cNvSpPr txBox="1">
            <a:spLocks/>
          </p:cNvSpPr>
          <p:nvPr/>
        </p:nvSpPr>
        <p:spPr>
          <a:xfrm>
            <a:off x="285750" y="3880143"/>
            <a:ext cx="2722626" cy="1983740"/>
          </a:xfrm>
          <a:prstGeom prst="rect">
            <a:avLst/>
          </a:prstGeom>
          <a:solidFill>
            <a:schemeClr val="accent1"/>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bg1"/>
                </a:solidFill>
              </a:rPr>
              <a:t>4. Identify facts central to the allegations</a:t>
            </a:r>
          </a:p>
        </p:txBody>
      </p:sp>
      <p:sp>
        <p:nvSpPr>
          <p:cNvPr id="8" name="Text Placeholder 6">
            <a:extLst>
              <a:ext uri="{FF2B5EF4-FFF2-40B4-BE49-F238E27FC236}">
                <a16:creationId xmlns:a16="http://schemas.microsoft.com/office/drawing/2014/main" id="{16FC09EE-68D9-8141-AE36-FB663D6AEEE9}"/>
              </a:ext>
            </a:extLst>
          </p:cNvPr>
          <p:cNvSpPr txBox="1">
            <a:spLocks/>
          </p:cNvSpPr>
          <p:nvPr/>
        </p:nvSpPr>
        <p:spPr>
          <a:xfrm>
            <a:off x="3210687" y="3880143"/>
            <a:ext cx="2722626" cy="1983740"/>
          </a:xfrm>
          <a:prstGeom prst="rect">
            <a:avLst/>
          </a:prstGeom>
          <a:solidFill>
            <a:schemeClr val="accent3"/>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t>5. Develop an initial witness list</a:t>
            </a:r>
          </a:p>
        </p:txBody>
      </p:sp>
      <p:sp>
        <p:nvSpPr>
          <p:cNvPr id="9" name="Text Placeholder 8">
            <a:extLst>
              <a:ext uri="{FF2B5EF4-FFF2-40B4-BE49-F238E27FC236}">
                <a16:creationId xmlns:a16="http://schemas.microsoft.com/office/drawing/2014/main" id="{7BD0DB07-BDCF-8E47-8D4B-3E042FAA1CDC}"/>
              </a:ext>
            </a:extLst>
          </p:cNvPr>
          <p:cNvSpPr txBox="1">
            <a:spLocks/>
          </p:cNvSpPr>
          <p:nvPr/>
        </p:nvSpPr>
        <p:spPr>
          <a:xfrm>
            <a:off x="6135624" y="3880143"/>
            <a:ext cx="2722626" cy="1983740"/>
          </a:xfrm>
          <a:prstGeom prst="rect">
            <a:avLst/>
          </a:prstGeom>
          <a:solidFill>
            <a:schemeClr val="accent6"/>
          </a:solidFill>
        </p:spPr>
        <p:txBody>
          <a:bodyPr anchor="ct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dirty="0">
                <a:solidFill>
                  <a:schemeClr val="bg1"/>
                </a:solidFill>
              </a:rPr>
              <a:t>6. Plan initial interview order and schedule</a:t>
            </a:r>
          </a:p>
        </p:txBody>
      </p:sp>
    </p:spTree>
    <p:extLst>
      <p:ext uri="{BB962C8B-B14F-4D97-AF65-F5344CB8AC3E}">
        <p14:creationId xmlns:p14="http://schemas.microsoft.com/office/powerpoint/2010/main" val="3298262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8BA6-C283-5746-9D90-3D642FAA6D58}"/>
              </a:ext>
            </a:extLst>
          </p:cNvPr>
          <p:cNvSpPr>
            <a:spLocks noGrp="1"/>
          </p:cNvSpPr>
          <p:nvPr>
            <p:ph type="title"/>
          </p:nvPr>
        </p:nvSpPr>
        <p:spPr/>
        <p:txBody>
          <a:bodyPr/>
          <a:lstStyle/>
          <a:p>
            <a:r>
              <a:rPr lang="en-US" dirty="0"/>
              <a:t>Interviewing considerations</a:t>
            </a:r>
          </a:p>
        </p:txBody>
      </p:sp>
      <p:sp>
        <p:nvSpPr>
          <p:cNvPr id="3" name="Slide Number Placeholder 2">
            <a:extLst>
              <a:ext uri="{FF2B5EF4-FFF2-40B4-BE49-F238E27FC236}">
                <a16:creationId xmlns:a16="http://schemas.microsoft.com/office/drawing/2014/main" id="{D542769D-FE73-C94B-9952-34306ED64BE5}"/>
              </a:ext>
            </a:extLst>
          </p:cNvPr>
          <p:cNvSpPr>
            <a:spLocks noGrp="1"/>
          </p:cNvSpPr>
          <p:nvPr>
            <p:ph type="sldNum" sz="quarter" idx="12"/>
          </p:nvPr>
        </p:nvSpPr>
        <p:spPr/>
        <p:txBody>
          <a:bodyPr/>
          <a:lstStyle/>
          <a:p>
            <a:fld id="{D3E6F73D-5B99-417F-82E5-B90A998CE51F}" type="slidenum">
              <a:rPr lang="en-US" smtClean="0"/>
              <a:t>53</a:t>
            </a:fld>
            <a:endParaRPr lang="en-US" dirty="0"/>
          </a:p>
        </p:txBody>
      </p:sp>
      <p:sp>
        <p:nvSpPr>
          <p:cNvPr id="4" name="Content Placeholder 2">
            <a:extLst>
              <a:ext uri="{FF2B5EF4-FFF2-40B4-BE49-F238E27FC236}">
                <a16:creationId xmlns:a16="http://schemas.microsoft.com/office/drawing/2014/main" id="{22CE539C-A404-4840-9AA9-CFEDA0A1F0B5}"/>
              </a:ext>
            </a:extLst>
          </p:cNvPr>
          <p:cNvSpPr txBox="1">
            <a:spLocks/>
          </p:cNvSpPr>
          <p:nvPr/>
        </p:nvSpPr>
        <p:spPr>
          <a:xfrm>
            <a:off x="628650" y="1377538"/>
            <a:ext cx="7886700" cy="4502645"/>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Investigator bias</a:t>
            </a:r>
          </a:p>
          <a:p>
            <a:pPr lvl="1"/>
            <a:r>
              <a:rPr lang="en-US" dirty="0"/>
              <a:t>Approach to students, hourly employees</a:t>
            </a:r>
          </a:p>
          <a:p>
            <a:pPr lvl="1"/>
            <a:r>
              <a:rPr lang="en-US" dirty="0"/>
              <a:t>Stereotypical gender combinations</a:t>
            </a:r>
          </a:p>
          <a:p>
            <a:pPr lvl="1">
              <a:spcAft>
                <a:spcPts val="1200"/>
              </a:spcAft>
            </a:pPr>
            <a:r>
              <a:rPr lang="en-US" dirty="0"/>
              <a:t>Sexual practices</a:t>
            </a:r>
          </a:p>
          <a:p>
            <a:r>
              <a:rPr lang="en-US" dirty="0"/>
              <a:t>Cultural considerations</a:t>
            </a:r>
          </a:p>
          <a:p>
            <a:pPr lvl="1"/>
            <a:r>
              <a:rPr lang="en-US" dirty="0"/>
              <a:t>Presumptions attached to race, orientation, gender, religion</a:t>
            </a:r>
          </a:p>
          <a:p>
            <a:pPr lvl="1"/>
            <a:r>
              <a:rPr lang="en-US" dirty="0"/>
              <a:t>Teams, clubs, affiliations</a:t>
            </a:r>
          </a:p>
          <a:p>
            <a:pPr lvl="1"/>
            <a:r>
              <a:rPr lang="en-US" dirty="0"/>
              <a:t>Courting rituals</a:t>
            </a:r>
          </a:p>
          <a:p>
            <a:pPr lvl="1"/>
            <a:r>
              <a:rPr lang="en-US" dirty="0"/>
              <a:t>Communication, deception, rapport</a:t>
            </a:r>
          </a:p>
        </p:txBody>
      </p:sp>
    </p:spTree>
    <p:extLst>
      <p:ext uri="{BB962C8B-B14F-4D97-AF65-F5344CB8AC3E}">
        <p14:creationId xmlns:p14="http://schemas.microsoft.com/office/powerpoint/2010/main" val="1716730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E6D4-D901-9943-AA9C-13DDDC39072E}"/>
              </a:ext>
            </a:extLst>
          </p:cNvPr>
          <p:cNvSpPr>
            <a:spLocks noGrp="1"/>
          </p:cNvSpPr>
          <p:nvPr>
            <p:ph type="title"/>
          </p:nvPr>
        </p:nvSpPr>
        <p:spPr/>
        <p:txBody>
          <a:bodyPr/>
          <a:lstStyle/>
          <a:p>
            <a:r>
              <a:rPr lang="en-US" dirty="0"/>
              <a:t>Interviewing considerations</a:t>
            </a:r>
          </a:p>
        </p:txBody>
      </p:sp>
      <p:sp>
        <p:nvSpPr>
          <p:cNvPr id="3" name="Slide Number Placeholder 2">
            <a:extLst>
              <a:ext uri="{FF2B5EF4-FFF2-40B4-BE49-F238E27FC236}">
                <a16:creationId xmlns:a16="http://schemas.microsoft.com/office/drawing/2014/main" id="{5F86E529-30D7-B448-B0E7-14F546C52F0C}"/>
              </a:ext>
            </a:extLst>
          </p:cNvPr>
          <p:cNvSpPr>
            <a:spLocks noGrp="1"/>
          </p:cNvSpPr>
          <p:nvPr>
            <p:ph type="sldNum" sz="quarter" idx="12"/>
          </p:nvPr>
        </p:nvSpPr>
        <p:spPr/>
        <p:txBody>
          <a:bodyPr/>
          <a:lstStyle/>
          <a:p>
            <a:fld id="{D3E6F73D-5B99-417F-82E5-B90A998CE51F}" type="slidenum">
              <a:rPr lang="en-US" smtClean="0"/>
              <a:t>54</a:t>
            </a:fld>
            <a:endParaRPr lang="en-US" dirty="0"/>
          </a:p>
        </p:txBody>
      </p:sp>
      <p:sp>
        <p:nvSpPr>
          <p:cNvPr id="4" name="Content Placeholder 2">
            <a:extLst>
              <a:ext uri="{FF2B5EF4-FFF2-40B4-BE49-F238E27FC236}">
                <a16:creationId xmlns:a16="http://schemas.microsoft.com/office/drawing/2014/main" id="{DDB73A6F-8EA3-384A-A1AD-5289D5553329}"/>
              </a:ext>
            </a:extLst>
          </p:cNvPr>
          <p:cNvSpPr txBox="1">
            <a:spLocks/>
          </p:cNvSpPr>
          <p:nvPr/>
        </p:nvSpPr>
        <p:spPr>
          <a:xfrm>
            <a:off x="628650" y="1389413"/>
            <a:ext cx="7886700" cy="4966940"/>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The Spiel</a:t>
            </a:r>
          </a:p>
          <a:p>
            <a:pPr lvl="1">
              <a:lnSpc>
                <a:spcPct val="100000"/>
              </a:lnSpc>
            </a:pPr>
            <a:r>
              <a:rPr lang="en-US" dirty="0"/>
              <a:t>What information is required?</a:t>
            </a:r>
          </a:p>
          <a:p>
            <a:pPr lvl="1">
              <a:lnSpc>
                <a:spcPct val="100000"/>
              </a:lnSpc>
            </a:pPr>
            <a:r>
              <a:rPr lang="en-US" dirty="0"/>
              <a:t>What information do they need?</a:t>
            </a:r>
          </a:p>
          <a:p>
            <a:pPr lvl="2">
              <a:lnSpc>
                <a:spcPct val="100000"/>
              </a:lnSpc>
            </a:pPr>
            <a:r>
              <a:rPr lang="en-US" dirty="0"/>
              <a:t>Process</a:t>
            </a:r>
          </a:p>
          <a:p>
            <a:pPr lvl="2">
              <a:lnSpc>
                <a:spcPct val="100000"/>
              </a:lnSpc>
            </a:pPr>
            <a:r>
              <a:rPr lang="en-US" dirty="0"/>
              <a:t>Role, expectations</a:t>
            </a:r>
          </a:p>
          <a:p>
            <a:pPr lvl="2">
              <a:lnSpc>
                <a:spcPct val="100000"/>
              </a:lnSpc>
            </a:pPr>
            <a:r>
              <a:rPr lang="en-US" dirty="0"/>
              <a:t>Retaliation, amnesty</a:t>
            </a:r>
          </a:p>
          <a:p>
            <a:pPr lvl="1">
              <a:lnSpc>
                <a:spcPct val="100000"/>
              </a:lnSpc>
            </a:pPr>
            <a:r>
              <a:rPr lang="en-US" dirty="0"/>
              <a:t>What would be helpful?</a:t>
            </a:r>
          </a:p>
          <a:p>
            <a:pPr lvl="2">
              <a:lnSpc>
                <a:spcPct val="100000"/>
              </a:lnSpc>
            </a:pPr>
            <a:r>
              <a:rPr lang="en-US" dirty="0"/>
              <a:t>Clarify information source</a:t>
            </a:r>
          </a:p>
          <a:p>
            <a:pPr lvl="2">
              <a:lnSpc>
                <a:spcPct val="100000"/>
              </a:lnSpc>
            </a:pPr>
            <a:r>
              <a:rPr lang="en-US" dirty="0"/>
              <a:t>Don’t filter language</a:t>
            </a:r>
          </a:p>
          <a:p>
            <a:pPr lvl="1">
              <a:lnSpc>
                <a:spcPct val="100000"/>
              </a:lnSpc>
            </a:pPr>
            <a:r>
              <a:rPr lang="en-US" dirty="0"/>
              <a:t>Anticipate reluctance, fear</a:t>
            </a:r>
          </a:p>
        </p:txBody>
      </p:sp>
    </p:spTree>
    <p:extLst>
      <p:ext uri="{BB962C8B-B14F-4D97-AF65-F5344CB8AC3E}">
        <p14:creationId xmlns:p14="http://schemas.microsoft.com/office/powerpoint/2010/main" val="921748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5F31D-7694-2D4C-8E48-836D5E3F62A8}"/>
              </a:ext>
            </a:extLst>
          </p:cNvPr>
          <p:cNvSpPr>
            <a:spLocks noGrp="1"/>
          </p:cNvSpPr>
          <p:nvPr>
            <p:ph type="title"/>
          </p:nvPr>
        </p:nvSpPr>
        <p:spPr/>
        <p:txBody>
          <a:bodyPr/>
          <a:lstStyle/>
          <a:p>
            <a:r>
              <a:rPr lang="en-US" dirty="0"/>
              <a:t>Interviewing considerations</a:t>
            </a:r>
          </a:p>
        </p:txBody>
      </p:sp>
      <p:sp>
        <p:nvSpPr>
          <p:cNvPr id="3" name="Slide Number Placeholder 2">
            <a:extLst>
              <a:ext uri="{FF2B5EF4-FFF2-40B4-BE49-F238E27FC236}">
                <a16:creationId xmlns:a16="http://schemas.microsoft.com/office/drawing/2014/main" id="{D1030959-BC2E-DB4F-92B9-D0821F289A8A}"/>
              </a:ext>
            </a:extLst>
          </p:cNvPr>
          <p:cNvSpPr>
            <a:spLocks noGrp="1"/>
          </p:cNvSpPr>
          <p:nvPr>
            <p:ph type="sldNum" sz="quarter" idx="12"/>
          </p:nvPr>
        </p:nvSpPr>
        <p:spPr/>
        <p:txBody>
          <a:bodyPr/>
          <a:lstStyle/>
          <a:p>
            <a:fld id="{D3E6F73D-5B99-417F-82E5-B90A998CE51F}" type="slidenum">
              <a:rPr lang="en-US" smtClean="0"/>
              <a:t>55</a:t>
            </a:fld>
            <a:endParaRPr lang="en-US" dirty="0"/>
          </a:p>
        </p:txBody>
      </p:sp>
      <p:sp>
        <p:nvSpPr>
          <p:cNvPr id="5" name="Content Placeholder 2">
            <a:extLst>
              <a:ext uri="{FF2B5EF4-FFF2-40B4-BE49-F238E27FC236}">
                <a16:creationId xmlns:a16="http://schemas.microsoft.com/office/drawing/2014/main" id="{0ECEE924-B40F-264E-9896-7124E1AA0C87}"/>
              </a:ext>
            </a:extLst>
          </p:cNvPr>
          <p:cNvSpPr txBox="1">
            <a:spLocks/>
          </p:cNvSpPr>
          <p:nvPr/>
        </p:nvSpPr>
        <p:spPr>
          <a:xfrm>
            <a:off x="628650" y="1389413"/>
            <a:ext cx="7886700" cy="4490770"/>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dirty="0"/>
              <a:t>Prepare questions, but let them talk</a:t>
            </a:r>
          </a:p>
          <a:p>
            <a:pPr lvl="1">
              <a:lnSpc>
                <a:spcPct val="100000"/>
              </a:lnSpc>
              <a:spcAft>
                <a:spcPts val="1200"/>
              </a:spcAft>
            </a:pPr>
            <a:r>
              <a:rPr lang="en-US" dirty="0"/>
              <a:t>Open-ended narratives</a:t>
            </a:r>
          </a:p>
          <a:p>
            <a:pPr lvl="1">
              <a:lnSpc>
                <a:spcPct val="100000"/>
              </a:lnSpc>
            </a:pPr>
            <a:r>
              <a:rPr lang="en-US" dirty="0"/>
              <a:t>Listen for answers before additional questions are posed</a:t>
            </a:r>
          </a:p>
          <a:p>
            <a:pPr lvl="2">
              <a:lnSpc>
                <a:spcPct val="100000"/>
              </a:lnSpc>
            </a:pPr>
            <a:r>
              <a:rPr lang="en-US" dirty="0"/>
              <a:t>Actively update list of questions</a:t>
            </a:r>
          </a:p>
          <a:p>
            <a:pPr lvl="2">
              <a:lnSpc>
                <a:spcPct val="100000"/>
              </a:lnSpc>
              <a:spcAft>
                <a:spcPts val="1200"/>
              </a:spcAft>
            </a:pPr>
            <a:r>
              <a:rPr lang="en-US" dirty="0"/>
              <a:t>Note discrepancies or follow-up</a:t>
            </a:r>
          </a:p>
          <a:p>
            <a:pPr>
              <a:lnSpc>
                <a:spcPct val="100000"/>
              </a:lnSpc>
            </a:pPr>
            <a:r>
              <a:rPr lang="en-US" dirty="0"/>
              <a:t>Active listening skills</a:t>
            </a:r>
          </a:p>
          <a:p>
            <a:pPr lvl="1">
              <a:lnSpc>
                <a:spcPct val="100000"/>
              </a:lnSpc>
            </a:pPr>
            <a:r>
              <a:rPr lang="en-US" dirty="0"/>
              <a:t>Eye contact, head nodding, summarization</a:t>
            </a:r>
          </a:p>
          <a:p>
            <a:pPr lvl="1">
              <a:lnSpc>
                <a:spcPct val="100000"/>
              </a:lnSpc>
              <a:spcAft>
                <a:spcPts val="1200"/>
              </a:spcAft>
            </a:pPr>
            <a:r>
              <a:rPr lang="en-US" dirty="0"/>
              <a:t>Avoid distractions (watch, computer, notes, phones)</a:t>
            </a:r>
          </a:p>
          <a:p>
            <a:pPr>
              <a:lnSpc>
                <a:spcPct val="100000"/>
              </a:lnSpc>
            </a:pPr>
            <a:r>
              <a:rPr lang="en-US" dirty="0"/>
              <a:t>Questions posed by other parties</a:t>
            </a:r>
          </a:p>
        </p:txBody>
      </p:sp>
    </p:spTree>
    <p:extLst>
      <p:ext uri="{BB962C8B-B14F-4D97-AF65-F5344CB8AC3E}">
        <p14:creationId xmlns:p14="http://schemas.microsoft.com/office/powerpoint/2010/main" val="674606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Cognitive interviewing</a:t>
            </a:r>
          </a:p>
        </p:txBody>
      </p:sp>
      <p:sp>
        <p:nvSpPr>
          <p:cNvPr id="3" name="Text Placeholder 2">
            <a:extLst>
              <a:ext uri="{FF2B5EF4-FFF2-40B4-BE49-F238E27FC236}">
                <a16:creationId xmlns:a16="http://schemas.microsoft.com/office/drawing/2014/main" id="{7599EC2F-4728-467B-A469-C7506733385D}"/>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56</a:t>
            </a:fld>
            <a:endParaRPr lang="en-US" dirty="0"/>
          </a:p>
        </p:txBody>
      </p:sp>
    </p:spTree>
    <p:extLst>
      <p:ext uri="{BB962C8B-B14F-4D97-AF65-F5344CB8AC3E}">
        <p14:creationId xmlns:p14="http://schemas.microsoft.com/office/powerpoint/2010/main" val="867881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10DF-DB94-0440-A45A-D1EFBD934F64}"/>
              </a:ext>
            </a:extLst>
          </p:cNvPr>
          <p:cNvSpPr>
            <a:spLocks noGrp="1"/>
          </p:cNvSpPr>
          <p:nvPr>
            <p:ph type="title"/>
          </p:nvPr>
        </p:nvSpPr>
        <p:spPr/>
        <p:txBody>
          <a:bodyPr/>
          <a:lstStyle/>
          <a:p>
            <a:r>
              <a:rPr lang="en-US" dirty="0"/>
              <a:t>The standard interview</a:t>
            </a:r>
          </a:p>
        </p:txBody>
      </p:sp>
      <p:sp>
        <p:nvSpPr>
          <p:cNvPr id="3" name="Slide Number Placeholder 2">
            <a:extLst>
              <a:ext uri="{FF2B5EF4-FFF2-40B4-BE49-F238E27FC236}">
                <a16:creationId xmlns:a16="http://schemas.microsoft.com/office/drawing/2014/main" id="{F31CD63E-5176-7642-8932-F29C6180203C}"/>
              </a:ext>
            </a:extLst>
          </p:cNvPr>
          <p:cNvSpPr>
            <a:spLocks noGrp="1"/>
          </p:cNvSpPr>
          <p:nvPr>
            <p:ph type="sldNum" sz="quarter" idx="12"/>
          </p:nvPr>
        </p:nvSpPr>
        <p:spPr/>
        <p:txBody>
          <a:bodyPr/>
          <a:lstStyle/>
          <a:p>
            <a:fld id="{D3E6F73D-5B99-417F-82E5-B90A998CE51F}" type="slidenum">
              <a:rPr lang="en-US" smtClean="0"/>
              <a:t>57</a:t>
            </a:fld>
            <a:endParaRPr lang="en-US" dirty="0"/>
          </a:p>
        </p:txBody>
      </p:sp>
      <p:sp>
        <p:nvSpPr>
          <p:cNvPr id="4" name="Content Placeholder 2">
            <a:extLst>
              <a:ext uri="{FF2B5EF4-FFF2-40B4-BE49-F238E27FC236}">
                <a16:creationId xmlns:a16="http://schemas.microsoft.com/office/drawing/2014/main" id="{AE0D4968-B412-8447-A808-86B5344310AB}"/>
              </a:ext>
            </a:extLst>
          </p:cNvPr>
          <p:cNvSpPr txBox="1">
            <a:spLocks/>
          </p:cNvSpPr>
          <p:nvPr/>
        </p:nvSpPr>
        <p:spPr>
          <a:xfrm>
            <a:off x="628650" y="1377538"/>
            <a:ext cx="7886700" cy="497881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200"/>
              </a:spcBef>
              <a:buClr>
                <a:schemeClr val="tx1"/>
              </a:buClr>
              <a:buFont typeface="Wingdings" panose="05000000000000000000" pitchFamily="2" charset="2"/>
              <a:buChar char="§"/>
            </a:pPr>
            <a:r>
              <a:rPr lang="en-US" sz="2400" dirty="0"/>
              <a:t>Interviewers briefly established rapport with the witness</a:t>
            </a:r>
          </a:p>
          <a:p>
            <a:pPr>
              <a:spcBef>
                <a:spcPts val="1200"/>
              </a:spcBef>
              <a:buClr>
                <a:schemeClr val="tx1"/>
              </a:buClr>
              <a:buFont typeface="Wingdings" panose="05000000000000000000" pitchFamily="2" charset="2"/>
              <a:buChar char="§"/>
            </a:pPr>
            <a:r>
              <a:rPr lang="en-US" sz="2400" dirty="0"/>
              <a:t>Open-ended questions</a:t>
            </a:r>
          </a:p>
          <a:p>
            <a:pPr>
              <a:spcBef>
                <a:spcPts val="1200"/>
              </a:spcBef>
              <a:buClr>
                <a:schemeClr val="tx1"/>
              </a:buClr>
              <a:buFont typeface="Wingdings" panose="05000000000000000000" pitchFamily="2" charset="2"/>
              <a:buChar char="§"/>
            </a:pPr>
            <a:r>
              <a:rPr lang="en-US" sz="2400" dirty="0"/>
              <a:t>Narrative answers</a:t>
            </a:r>
          </a:p>
          <a:p>
            <a:pPr lvl="1">
              <a:spcBef>
                <a:spcPts val="0"/>
              </a:spcBef>
              <a:buClr>
                <a:schemeClr val="tx1"/>
              </a:buClr>
              <a:buFont typeface="Wingdings" panose="05000000000000000000" pitchFamily="2" charset="2"/>
              <a:buChar char="§"/>
            </a:pPr>
            <a:r>
              <a:rPr lang="en-US" sz="2400" dirty="0"/>
              <a:t>“Tell me what happened”</a:t>
            </a:r>
          </a:p>
          <a:p>
            <a:pPr>
              <a:spcBef>
                <a:spcPts val="1200"/>
              </a:spcBef>
              <a:buClr>
                <a:schemeClr val="tx1"/>
              </a:buClr>
              <a:buFont typeface="Wingdings" panose="05000000000000000000" pitchFamily="2" charset="2"/>
              <a:buChar char="§"/>
            </a:pPr>
            <a:r>
              <a:rPr lang="en-US" sz="2400" dirty="0"/>
              <a:t>Direct questions that focus on details </a:t>
            </a:r>
          </a:p>
          <a:p>
            <a:pPr>
              <a:spcBef>
                <a:spcPts val="1200"/>
              </a:spcBef>
              <a:buClr>
                <a:schemeClr val="tx1"/>
              </a:buClr>
              <a:buFont typeface="Wingdings" panose="05000000000000000000" pitchFamily="2" charset="2"/>
              <a:buChar char="§"/>
            </a:pPr>
            <a:r>
              <a:rPr lang="en-US" sz="2400" dirty="0"/>
              <a:t>Neutral delivery</a:t>
            </a:r>
          </a:p>
          <a:p>
            <a:pPr>
              <a:spcBef>
                <a:spcPts val="1200"/>
              </a:spcBef>
              <a:buClr>
                <a:schemeClr val="tx1"/>
              </a:buClr>
              <a:buFont typeface="Wingdings" panose="05000000000000000000" pitchFamily="2" charset="2"/>
              <a:buChar char="§"/>
            </a:pPr>
            <a:r>
              <a:rPr lang="en-US" sz="2400" dirty="0"/>
              <a:t>Little effort to facilitate memory recall</a:t>
            </a:r>
          </a:p>
          <a:p>
            <a:pPr>
              <a:spcBef>
                <a:spcPts val="1200"/>
              </a:spcBef>
              <a:buClr>
                <a:schemeClr val="tx1"/>
              </a:buClr>
              <a:buFont typeface="Wingdings" panose="05000000000000000000" pitchFamily="2" charset="2"/>
              <a:buChar char="§"/>
            </a:pPr>
            <a:r>
              <a:rPr lang="en-US" sz="2400" dirty="0"/>
              <a:t>Passively waiting for questions to answer</a:t>
            </a:r>
          </a:p>
          <a:p>
            <a:pPr>
              <a:spcBef>
                <a:spcPts val="1200"/>
              </a:spcBef>
              <a:buClr>
                <a:schemeClr val="tx1"/>
              </a:buClr>
              <a:buFont typeface="Wingdings" panose="05000000000000000000" pitchFamily="2" charset="2"/>
              <a:buChar char="§"/>
            </a:pPr>
            <a:r>
              <a:rPr lang="en-US" sz="2400" dirty="0"/>
              <a:t>Linear questions track anticipated sequence of events</a:t>
            </a:r>
          </a:p>
          <a:p>
            <a:pPr>
              <a:buClr>
                <a:schemeClr val="tx1"/>
              </a:buClr>
              <a:buFont typeface="Wingdings" panose="05000000000000000000" pitchFamily="2" charset="2"/>
              <a:buChar char="§"/>
            </a:pPr>
            <a:endParaRPr lang="en-US" sz="2400" dirty="0"/>
          </a:p>
          <a:p>
            <a:endParaRPr lang="en-US" sz="2800" b="1" dirty="0"/>
          </a:p>
        </p:txBody>
      </p:sp>
    </p:spTree>
    <p:extLst>
      <p:ext uri="{BB962C8B-B14F-4D97-AF65-F5344CB8AC3E}">
        <p14:creationId xmlns:p14="http://schemas.microsoft.com/office/powerpoint/2010/main" val="4050305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9F79-2AF2-064C-B80E-FB097BCE793D}"/>
              </a:ext>
            </a:extLst>
          </p:cNvPr>
          <p:cNvSpPr>
            <a:spLocks noGrp="1"/>
          </p:cNvSpPr>
          <p:nvPr>
            <p:ph type="title"/>
          </p:nvPr>
        </p:nvSpPr>
        <p:spPr/>
        <p:txBody>
          <a:bodyPr/>
          <a:lstStyle/>
          <a:p>
            <a:r>
              <a:rPr lang="en-US" dirty="0"/>
              <a:t>The standard interview</a:t>
            </a:r>
          </a:p>
        </p:txBody>
      </p:sp>
      <p:sp>
        <p:nvSpPr>
          <p:cNvPr id="3" name="Slide Number Placeholder 2">
            <a:extLst>
              <a:ext uri="{FF2B5EF4-FFF2-40B4-BE49-F238E27FC236}">
                <a16:creationId xmlns:a16="http://schemas.microsoft.com/office/drawing/2014/main" id="{096E2A8F-0C36-F34F-AB4A-D68F1AC5C2A4}"/>
              </a:ext>
            </a:extLst>
          </p:cNvPr>
          <p:cNvSpPr>
            <a:spLocks noGrp="1"/>
          </p:cNvSpPr>
          <p:nvPr>
            <p:ph type="sldNum" sz="quarter" idx="12"/>
          </p:nvPr>
        </p:nvSpPr>
        <p:spPr/>
        <p:txBody>
          <a:bodyPr/>
          <a:lstStyle/>
          <a:p>
            <a:fld id="{D3E6F73D-5B99-417F-82E5-B90A998CE51F}" type="slidenum">
              <a:rPr lang="en-US" smtClean="0"/>
              <a:t>58</a:t>
            </a:fld>
            <a:endParaRPr lang="en-US" dirty="0"/>
          </a:p>
        </p:txBody>
      </p:sp>
      <p:sp>
        <p:nvSpPr>
          <p:cNvPr id="4" name="Content Placeholder 2">
            <a:extLst>
              <a:ext uri="{FF2B5EF4-FFF2-40B4-BE49-F238E27FC236}">
                <a16:creationId xmlns:a16="http://schemas.microsoft.com/office/drawing/2014/main" id="{0A19311F-5259-3E4F-8EE3-F3BC301C48E5}"/>
              </a:ext>
            </a:extLst>
          </p:cNvPr>
          <p:cNvSpPr txBox="1">
            <a:spLocks/>
          </p:cNvSpPr>
          <p:nvPr/>
        </p:nvSpPr>
        <p:spPr>
          <a:xfrm>
            <a:off x="628650" y="1389413"/>
            <a:ext cx="7886700" cy="4490770"/>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Reduces amount of information collected</a:t>
            </a:r>
          </a:p>
          <a:p>
            <a:pPr lvl="1">
              <a:buClr>
                <a:schemeClr val="tx1"/>
              </a:buClr>
              <a:buFont typeface="Wingdings" panose="05000000000000000000" pitchFamily="2" charset="2"/>
              <a:buChar char="§"/>
            </a:pPr>
            <a:r>
              <a:rPr lang="en-US" sz="2400" dirty="0"/>
              <a:t>Witnesses withhold information</a:t>
            </a:r>
          </a:p>
          <a:p>
            <a:pPr lvl="1">
              <a:buClr>
                <a:schemeClr val="tx1"/>
              </a:buClr>
              <a:buFont typeface="Wingdings" panose="05000000000000000000" pitchFamily="2" charset="2"/>
              <a:buChar char="§"/>
            </a:pPr>
            <a:r>
              <a:rPr lang="en-US" sz="2400" dirty="0"/>
              <a:t>Witnesses do not provide unsolicited info</a:t>
            </a:r>
          </a:p>
          <a:p>
            <a:pPr lvl="1">
              <a:buClr>
                <a:schemeClr val="tx1"/>
              </a:buClr>
              <a:buFont typeface="Wingdings" panose="05000000000000000000" pitchFamily="2" charset="2"/>
              <a:buChar char="§"/>
            </a:pPr>
            <a:r>
              <a:rPr lang="en-US" sz="2400" dirty="0"/>
              <a:t>Answers tend to be abbreviated</a:t>
            </a:r>
          </a:p>
          <a:p>
            <a:pPr lvl="1">
              <a:spcAft>
                <a:spcPts val="1200"/>
              </a:spcAft>
              <a:buClr>
                <a:schemeClr val="tx1"/>
              </a:buClr>
              <a:buFont typeface="Wingdings" panose="05000000000000000000" pitchFamily="2" charset="2"/>
              <a:buChar char="§"/>
            </a:pPr>
            <a:r>
              <a:rPr lang="en-US" sz="2400" dirty="0"/>
              <a:t>Witnesses may provide answers of which they are unsure</a:t>
            </a:r>
          </a:p>
          <a:p>
            <a:pPr>
              <a:buClr>
                <a:schemeClr val="tx1"/>
              </a:buClr>
              <a:buFont typeface="Wingdings" panose="05000000000000000000" pitchFamily="2" charset="2"/>
              <a:buChar char="§"/>
            </a:pPr>
            <a:r>
              <a:rPr lang="en-US" sz="2400" dirty="0"/>
              <a:t>Tends to disrupt the natural process of memory searching</a:t>
            </a:r>
          </a:p>
          <a:p>
            <a:pPr lvl="1"/>
            <a:endParaRPr lang="en-US" sz="2600" dirty="0"/>
          </a:p>
        </p:txBody>
      </p:sp>
    </p:spTree>
    <p:extLst>
      <p:ext uri="{BB962C8B-B14F-4D97-AF65-F5344CB8AC3E}">
        <p14:creationId xmlns:p14="http://schemas.microsoft.com/office/powerpoint/2010/main" val="459147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38F-8574-7B49-B61F-328E29ED474F}"/>
              </a:ext>
            </a:extLst>
          </p:cNvPr>
          <p:cNvSpPr>
            <a:spLocks noGrp="1"/>
          </p:cNvSpPr>
          <p:nvPr>
            <p:ph type="title"/>
          </p:nvPr>
        </p:nvSpPr>
        <p:spPr/>
        <p:txBody>
          <a:bodyPr/>
          <a:lstStyle/>
          <a:p>
            <a:r>
              <a:rPr lang="en-US" dirty="0"/>
              <a:t>Cognitive interviewing techniques</a:t>
            </a:r>
          </a:p>
        </p:txBody>
      </p:sp>
      <p:sp>
        <p:nvSpPr>
          <p:cNvPr id="3" name="Slide Number Placeholder 2">
            <a:extLst>
              <a:ext uri="{FF2B5EF4-FFF2-40B4-BE49-F238E27FC236}">
                <a16:creationId xmlns:a16="http://schemas.microsoft.com/office/drawing/2014/main" id="{F979C1C0-87C4-9847-AF94-B7EA3AA05B99}"/>
              </a:ext>
            </a:extLst>
          </p:cNvPr>
          <p:cNvSpPr>
            <a:spLocks noGrp="1"/>
          </p:cNvSpPr>
          <p:nvPr>
            <p:ph type="sldNum" sz="quarter" idx="12"/>
          </p:nvPr>
        </p:nvSpPr>
        <p:spPr/>
        <p:txBody>
          <a:bodyPr/>
          <a:lstStyle/>
          <a:p>
            <a:fld id="{D3E6F73D-5B99-417F-82E5-B90A998CE51F}" type="slidenum">
              <a:rPr lang="en-US" smtClean="0"/>
              <a:t>59</a:t>
            </a:fld>
            <a:endParaRPr lang="en-US" dirty="0"/>
          </a:p>
        </p:txBody>
      </p:sp>
      <p:sp>
        <p:nvSpPr>
          <p:cNvPr id="4" name="Content Placeholder 2">
            <a:extLst>
              <a:ext uri="{FF2B5EF4-FFF2-40B4-BE49-F238E27FC236}">
                <a16:creationId xmlns:a16="http://schemas.microsoft.com/office/drawing/2014/main" id="{7F8469C0-B196-AC46-906C-8D33D77149EE}"/>
              </a:ext>
            </a:extLst>
          </p:cNvPr>
          <p:cNvSpPr txBox="1">
            <a:spLocks/>
          </p:cNvSpPr>
          <p:nvPr/>
        </p:nvSpPr>
        <p:spPr>
          <a:xfrm>
            <a:off x="628650" y="1377538"/>
            <a:ext cx="7886700" cy="450264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Based on: </a:t>
            </a:r>
          </a:p>
          <a:p>
            <a:pPr lvl="1">
              <a:buClr>
                <a:schemeClr val="tx1"/>
              </a:buClr>
              <a:buFont typeface="Wingdings" panose="05000000000000000000" pitchFamily="2" charset="2"/>
              <a:buChar char="§"/>
            </a:pPr>
            <a:r>
              <a:rPr lang="en-US" sz="2400" dirty="0"/>
              <a:t>Scientifically derived principles of memory and communication theory</a:t>
            </a:r>
          </a:p>
          <a:p>
            <a:pPr lvl="1">
              <a:spcAft>
                <a:spcPts val="1200"/>
              </a:spcAft>
              <a:buClr>
                <a:schemeClr val="tx1"/>
              </a:buClr>
              <a:buFont typeface="Wingdings" panose="05000000000000000000" pitchFamily="2" charset="2"/>
              <a:buChar char="§"/>
            </a:pPr>
            <a:r>
              <a:rPr lang="en-US" sz="2400" dirty="0"/>
              <a:t>Extensive analysis of law enforcement interviews </a:t>
            </a:r>
          </a:p>
          <a:p>
            <a:pPr>
              <a:spcAft>
                <a:spcPts val="1200"/>
              </a:spcAft>
              <a:buClr>
                <a:schemeClr val="tx1"/>
              </a:buClr>
              <a:buFont typeface="Wingdings" panose="05000000000000000000" pitchFamily="2" charset="2"/>
              <a:buChar char="§"/>
            </a:pPr>
            <a:r>
              <a:rPr lang="en-US" sz="2400" dirty="0"/>
              <a:t>Increases the amount of relevant information gathered</a:t>
            </a:r>
          </a:p>
          <a:p>
            <a:pPr>
              <a:spcAft>
                <a:spcPts val="1200"/>
              </a:spcAft>
              <a:buClr>
                <a:schemeClr val="tx1"/>
              </a:buClr>
              <a:buFont typeface="Wingdings" panose="05000000000000000000" pitchFamily="2" charset="2"/>
              <a:buChar char="§"/>
            </a:pPr>
            <a:r>
              <a:rPr lang="en-US" sz="2400" dirty="0"/>
              <a:t>Deceases the likelihood of recalling an event incorrectly</a:t>
            </a:r>
          </a:p>
          <a:p>
            <a:pPr>
              <a:buClr>
                <a:schemeClr val="tx1"/>
              </a:buClr>
              <a:buFont typeface="Wingdings" panose="05000000000000000000" pitchFamily="2" charset="2"/>
              <a:buChar char="§"/>
            </a:pPr>
            <a:r>
              <a:rPr lang="en-US" sz="2400" dirty="0"/>
              <a:t>Originally developed for use with victims and witnesses but since expanded</a:t>
            </a:r>
          </a:p>
          <a:p>
            <a:pPr marL="0" indent="0">
              <a:buClr>
                <a:schemeClr val="tx1"/>
              </a:buClr>
              <a:buNone/>
            </a:pPr>
            <a:br>
              <a:rPr lang="en-US" sz="1100" dirty="0"/>
            </a:br>
            <a:endParaRPr lang="en-US" sz="1100" dirty="0"/>
          </a:p>
        </p:txBody>
      </p:sp>
      <p:sp>
        <p:nvSpPr>
          <p:cNvPr id="5" name="Rectangle 4">
            <a:extLst>
              <a:ext uri="{FF2B5EF4-FFF2-40B4-BE49-F238E27FC236}">
                <a16:creationId xmlns:a16="http://schemas.microsoft.com/office/drawing/2014/main" id="{02E64A48-3AB4-4864-84A8-0A0CC8F4369F}"/>
              </a:ext>
            </a:extLst>
          </p:cNvPr>
          <p:cNvSpPr/>
          <p:nvPr/>
        </p:nvSpPr>
        <p:spPr>
          <a:xfrm>
            <a:off x="576579" y="6094743"/>
            <a:ext cx="7938770" cy="261610"/>
          </a:xfrm>
          <a:prstGeom prst="rect">
            <a:avLst/>
          </a:prstGeom>
        </p:spPr>
        <p:txBody>
          <a:bodyPr wrap="square">
            <a:spAutoFit/>
          </a:bodyPr>
          <a:lstStyle/>
          <a:p>
            <a:r>
              <a:rPr lang="en-US" sz="1100" dirty="0" err="1"/>
              <a:t>Geiselman</a:t>
            </a:r>
            <a:r>
              <a:rPr lang="en-US" sz="1100" dirty="0"/>
              <a:t>, R.E., &amp; Fisher, R. P. (2012). </a:t>
            </a:r>
            <a:r>
              <a:rPr lang="en-US" sz="1100" i="1" dirty="0"/>
              <a:t>Memory-enhancing techniques for Investigative Interviewing: The Cognitive Interview.</a:t>
            </a:r>
            <a:r>
              <a:rPr lang="en-US" sz="1100" dirty="0"/>
              <a:t> </a:t>
            </a:r>
            <a:endParaRPr lang="en-US" sz="1100" dirty="0">
              <a:effectLst/>
            </a:endParaRPr>
          </a:p>
        </p:txBody>
      </p:sp>
    </p:spTree>
    <p:extLst>
      <p:ext uri="{BB962C8B-B14F-4D97-AF65-F5344CB8AC3E}">
        <p14:creationId xmlns:p14="http://schemas.microsoft.com/office/powerpoint/2010/main" val="409206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A149A-5C9C-1247-940B-FA19CA4209AE}"/>
              </a:ext>
            </a:extLst>
          </p:cNvPr>
          <p:cNvSpPr>
            <a:spLocks noGrp="1"/>
          </p:cNvSpPr>
          <p:nvPr>
            <p:ph type="title"/>
          </p:nvPr>
        </p:nvSpPr>
        <p:spPr/>
        <p:txBody>
          <a:bodyPr/>
          <a:lstStyle/>
          <a:p>
            <a:r>
              <a:rPr lang="en-US" dirty="0"/>
              <a:t>2020 Title IX Regulations</a:t>
            </a:r>
          </a:p>
        </p:txBody>
      </p:sp>
      <p:sp>
        <p:nvSpPr>
          <p:cNvPr id="3" name="Content Placeholder 2">
            <a:extLst>
              <a:ext uri="{FF2B5EF4-FFF2-40B4-BE49-F238E27FC236}">
                <a16:creationId xmlns:a16="http://schemas.microsoft.com/office/drawing/2014/main" id="{E435E6E5-7961-F240-9D2D-6D5694F3729B}"/>
              </a:ext>
            </a:extLst>
          </p:cNvPr>
          <p:cNvSpPr>
            <a:spLocks noGrp="1"/>
          </p:cNvSpPr>
          <p:nvPr>
            <p:ph idx="1"/>
          </p:nvPr>
        </p:nvSpPr>
        <p:spPr>
          <a:xfrm>
            <a:off x="628650" y="1390650"/>
            <a:ext cx="7886700" cy="4786313"/>
          </a:xfrm>
        </p:spPr>
        <p:txBody>
          <a:bodyPr>
            <a:noAutofit/>
          </a:bodyPr>
          <a:lstStyle/>
          <a:p>
            <a:pPr>
              <a:lnSpc>
                <a:spcPct val="100000"/>
              </a:lnSpc>
              <a:spcBef>
                <a:spcPts val="1200"/>
              </a:spcBef>
            </a:pPr>
            <a:r>
              <a:rPr lang="en-US" dirty="0"/>
              <a:t>Issued May 6, 2020 (Publication date May 19, 2020)</a:t>
            </a:r>
          </a:p>
          <a:p>
            <a:pPr>
              <a:lnSpc>
                <a:spcPct val="100000"/>
              </a:lnSpc>
              <a:spcBef>
                <a:spcPts val="1200"/>
              </a:spcBef>
            </a:pPr>
            <a:r>
              <a:rPr lang="en-US" dirty="0"/>
              <a:t>Effective and enforceable August 14, 2020</a:t>
            </a:r>
          </a:p>
          <a:p>
            <a:pPr lvl="1">
              <a:lnSpc>
                <a:spcPct val="100000"/>
              </a:lnSpc>
              <a:spcBef>
                <a:spcPts val="0"/>
              </a:spcBef>
            </a:pPr>
            <a:r>
              <a:rPr lang="en-US" dirty="0"/>
              <a:t>Amend the Code of Federal Regs. and have force and effect of law </a:t>
            </a:r>
          </a:p>
          <a:p>
            <a:pPr lvl="1">
              <a:lnSpc>
                <a:spcPct val="100000"/>
              </a:lnSpc>
              <a:spcBef>
                <a:spcPts val="0"/>
              </a:spcBef>
            </a:pPr>
            <a:r>
              <a:rPr lang="en-US" dirty="0"/>
              <a:t>Some provisions already mandated by due process case law in some jurisdictions </a:t>
            </a:r>
          </a:p>
          <a:p>
            <a:pPr lvl="1">
              <a:lnSpc>
                <a:spcPct val="100000"/>
              </a:lnSpc>
              <a:spcBef>
                <a:spcPts val="0"/>
              </a:spcBef>
            </a:pPr>
            <a:r>
              <a:rPr lang="en-US" dirty="0"/>
              <a:t>Intervening variables (litigation and election) may impact enforcement in the shorter or longer term</a:t>
            </a:r>
          </a:p>
          <a:p>
            <a:pPr lvl="1">
              <a:lnSpc>
                <a:spcPct val="100000"/>
              </a:lnSpc>
              <a:spcBef>
                <a:spcPts val="0"/>
              </a:spcBef>
            </a:pPr>
            <a:r>
              <a:rPr lang="en-US" dirty="0"/>
              <a:t>Lawsuits against regs </a:t>
            </a:r>
          </a:p>
          <a:p>
            <a:pPr>
              <a:lnSpc>
                <a:spcPct val="100000"/>
              </a:lnSpc>
              <a:spcBef>
                <a:spcPts val="1200"/>
              </a:spcBef>
            </a:pPr>
            <a:r>
              <a:rPr lang="en-US" dirty="0"/>
              <a:t>Significant, legalistic, surprisingly prescriptive, due-process heavy, and go well beyond what courts have required under 5</a:t>
            </a:r>
            <a:r>
              <a:rPr lang="en-US" baseline="30000" dirty="0"/>
              <a:t>th</a:t>
            </a:r>
            <a:r>
              <a:rPr lang="en-US" dirty="0"/>
              <a:t>/14</a:t>
            </a:r>
            <a:r>
              <a:rPr lang="en-US" baseline="30000" dirty="0"/>
              <a:t>th</a:t>
            </a:r>
            <a:r>
              <a:rPr lang="en-US" dirty="0"/>
              <a:t> Amendment case law</a:t>
            </a:r>
          </a:p>
        </p:txBody>
      </p:sp>
      <p:sp>
        <p:nvSpPr>
          <p:cNvPr id="4" name="Slide Number Placeholder 3">
            <a:extLst>
              <a:ext uri="{FF2B5EF4-FFF2-40B4-BE49-F238E27FC236}">
                <a16:creationId xmlns:a16="http://schemas.microsoft.com/office/drawing/2014/main" id="{69A1617A-F05E-8E43-BFF5-DEB03CFCB8FD}"/>
              </a:ext>
            </a:extLst>
          </p:cNvPr>
          <p:cNvSpPr>
            <a:spLocks noGrp="1"/>
          </p:cNvSpPr>
          <p:nvPr>
            <p:ph type="sldNum" sz="quarter" idx="12"/>
          </p:nvPr>
        </p:nvSpPr>
        <p:spPr/>
        <p:txBody>
          <a:bodyPr/>
          <a:lstStyle/>
          <a:p>
            <a:fld id="{D3E6F73D-5B99-417F-82E5-B90A998CE51F}" type="slidenum">
              <a:rPr lang="en-US" smtClean="0"/>
              <a:t>6</a:t>
            </a:fld>
            <a:endParaRPr lang="en-US" dirty="0"/>
          </a:p>
        </p:txBody>
      </p:sp>
    </p:spTree>
    <p:extLst>
      <p:ext uri="{BB962C8B-B14F-4D97-AF65-F5344CB8AC3E}">
        <p14:creationId xmlns:p14="http://schemas.microsoft.com/office/powerpoint/2010/main" val="844377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D68E-8D2B-7F4A-9CAB-20BE39771C3E}"/>
              </a:ext>
            </a:extLst>
          </p:cNvPr>
          <p:cNvSpPr>
            <a:spLocks noGrp="1"/>
          </p:cNvSpPr>
          <p:nvPr>
            <p:ph type="title"/>
          </p:nvPr>
        </p:nvSpPr>
        <p:spPr/>
        <p:txBody>
          <a:bodyPr/>
          <a:lstStyle/>
          <a:p>
            <a:r>
              <a:rPr lang="en-US" dirty="0"/>
              <a:t>Cognitive interviewing</a:t>
            </a:r>
          </a:p>
        </p:txBody>
      </p:sp>
      <p:sp>
        <p:nvSpPr>
          <p:cNvPr id="3" name="Slide Number Placeholder 2">
            <a:extLst>
              <a:ext uri="{FF2B5EF4-FFF2-40B4-BE49-F238E27FC236}">
                <a16:creationId xmlns:a16="http://schemas.microsoft.com/office/drawing/2014/main" id="{96A30988-8DC5-DF44-B33D-E554950A11FC}"/>
              </a:ext>
            </a:extLst>
          </p:cNvPr>
          <p:cNvSpPr>
            <a:spLocks noGrp="1"/>
          </p:cNvSpPr>
          <p:nvPr>
            <p:ph type="sldNum" sz="quarter" idx="12"/>
          </p:nvPr>
        </p:nvSpPr>
        <p:spPr/>
        <p:txBody>
          <a:bodyPr/>
          <a:lstStyle/>
          <a:p>
            <a:fld id="{D3E6F73D-5B99-417F-82E5-B90A998CE51F}" type="slidenum">
              <a:rPr lang="en-US" smtClean="0"/>
              <a:t>60</a:t>
            </a:fld>
            <a:endParaRPr lang="en-US" dirty="0"/>
          </a:p>
        </p:txBody>
      </p:sp>
      <p:sp>
        <p:nvSpPr>
          <p:cNvPr id="4" name="Content Placeholder 2">
            <a:extLst>
              <a:ext uri="{FF2B5EF4-FFF2-40B4-BE49-F238E27FC236}">
                <a16:creationId xmlns:a16="http://schemas.microsoft.com/office/drawing/2014/main" id="{61BCBBE8-4830-D446-83E1-FD74D6F84EA2}"/>
              </a:ext>
            </a:extLst>
          </p:cNvPr>
          <p:cNvSpPr txBox="1">
            <a:spLocks/>
          </p:cNvSpPr>
          <p:nvPr/>
        </p:nvSpPr>
        <p:spPr>
          <a:xfrm>
            <a:off x="628650" y="1389413"/>
            <a:ext cx="7886700" cy="4490770"/>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Interview v. interrogation</a:t>
            </a:r>
          </a:p>
          <a:p>
            <a:pPr>
              <a:spcAft>
                <a:spcPts val="1200"/>
              </a:spcAft>
              <a:buClr>
                <a:schemeClr val="tx1"/>
              </a:buClr>
              <a:buFont typeface="Wingdings" panose="05000000000000000000" pitchFamily="2" charset="2"/>
              <a:buChar char="§"/>
            </a:pPr>
            <a:r>
              <a:rPr lang="en-US" sz="2400" dirty="0"/>
              <a:t>Focus on collecting best information</a:t>
            </a:r>
          </a:p>
          <a:p>
            <a:pPr>
              <a:buClr>
                <a:schemeClr val="tx1"/>
              </a:buClr>
              <a:buFont typeface="Wingdings" panose="05000000000000000000" pitchFamily="2" charset="2"/>
              <a:buChar char="§"/>
            </a:pPr>
            <a:r>
              <a:rPr lang="en-US" sz="2400" dirty="0"/>
              <a:t>The value of rapport</a:t>
            </a:r>
          </a:p>
          <a:p>
            <a:pPr lvl="1">
              <a:buClr>
                <a:schemeClr val="tx1"/>
              </a:buClr>
              <a:buFont typeface="Wingdings" panose="05000000000000000000" pitchFamily="2" charset="2"/>
              <a:buChar char="§"/>
            </a:pPr>
            <a:r>
              <a:rPr lang="en-US" sz="2400" dirty="0"/>
              <a:t>Willingness to talk openly</a:t>
            </a:r>
          </a:p>
          <a:p>
            <a:pPr lvl="1">
              <a:buClr>
                <a:schemeClr val="tx1"/>
              </a:buClr>
              <a:buFont typeface="Wingdings" panose="05000000000000000000" pitchFamily="2" charset="2"/>
              <a:buChar char="§"/>
            </a:pPr>
            <a:r>
              <a:rPr lang="en-US" sz="2400" dirty="0"/>
              <a:t>Reduced anxiety about sensitive subjects</a:t>
            </a:r>
          </a:p>
          <a:p>
            <a:pPr lvl="2">
              <a:buClr>
                <a:schemeClr val="tx1"/>
              </a:buClr>
            </a:pPr>
            <a:r>
              <a:rPr lang="en-US" sz="2400" dirty="0"/>
              <a:t>Sexual misconduct creates defensiveness, mistrust</a:t>
            </a:r>
          </a:p>
          <a:p>
            <a:pPr lvl="1">
              <a:buClr>
                <a:schemeClr val="tx1"/>
              </a:buClr>
              <a:buFont typeface="Wingdings" panose="05000000000000000000" pitchFamily="2" charset="2"/>
              <a:buChar char="§"/>
            </a:pPr>
            <a:r>
              <a:rPr lang="en-US" sz="2400" dirty="0"/>
              <a:t>Reduced sense of feeling “judged”</a:t>
            </a:r>
          </a:p>
          <a:p>
            <a:pPr lvl="1">
              <a:spcAft>
                <a:spcPts val="1200"/>
              </a:spcAft>
              <a:buClr>
                <a:schemeClr val="tx1"/>
              </a:buClr>
              <a:buFont typeface="Wingdings" panose="05000000000000000000" pitchFamily="2" charset="2"/>
              <a:buChar char="§"/>
            </a:pPr>
            <a:r>
              <a:rPr lang="en-US" sz="2400" dirty="0"/>
              <a:t>Lowered defenses</a:t>
            </a:r>
          </a:p>
          <a:p>
            <a:pPr>
              <a:buClr>
                <a:schemeClr val="tx1"/>
              </a:buClr>
              <a:buFont typeface="Wingdings" panose="05000000000000000000" pitchFamily="2" charset="2"/>
              <a:buChar char="§"/>
            </a:pPr>
            <a:r>
              <a:rPr lang="en-US" sz="2400" dirty="0"/>
              <a:t>The Lies Children Tell</a:t>
            </a:r>
          </a:p>
        </p:txBody>
      </p:sp>
    </p:spTree>
    <p:extLst>
      <p:ext uri="{BB962C8B-B14F-4D97-AF65-F5344CB8AC3E}">
        <p14:creationId xmlns:p14="http://schemas.microsoft.com/office/powerpoint/2010/main" val="2902825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7FB4-B130-8B4B-978C-B901591C6A5D}"/>
              </a:ext>
            </a:extLst>
          </p:cNvPr>
          <p:cNvSpPr>
            <a:spLocks noGrp="1"/>
          </p:cNvSpPr>
          <p:nvPr>
            <p:ph type="title"/>
          </p:nvPr>
        </p:nvSpPr>
        <p:spPr/>
        <p:txBody>
          <a:bodyPr/>
          <a:lstStyle/>
          <a:p>
            <a:r>
              <a:rPr lang="en-US" dirty="0"/>
              <a:t>questioning</a:t>
            </a:r>
          </a:p>
        </p:txBody>
      </p:sp>
      <p:sp>
        <p:nvSpPr>
          <p:cNvPr id="3" name="Slide Number Placeholder 2">
            <a:extLst>
              <a:ext uri="{FF2B5EF4-FFF2-40B4-BE49-F238E27FC236}">
                <a16:creationId xmlns:a16="http://schemas.microsoft.com/office/drawing/2014/main" id="{8F3B59D6-1E1D-C44C-913E-80534C434605}"/>
              </a:ext>
            </a:extLst>
          </p:cNvPr>
          <p:cNvSpPr>
            <a:spLocks noGrp="1"/>
          </p:cNvSpPr>
          <p:nvPr>
            <p:ph type="sldNum" sz="quarter" idx="18"/>
          </p:nvPr>
        </p:nvSpPr>
        <p:spPr/>
        <p:txBody>
          <a:bodyPr/>
          <a:lstStyle/>
          <a:p>
            <a:fld id="{D3E6F73D-5B99-417F-82E5-B90A998CE51F}" type="slidenum">
              <a:rPr lang="en-US" smtClean="0"/>
              <a:t>61</a:t>
            </a:fld>
            <a:endParaRPr lang="en-US" dirty="0"/>
          </a:p>
        </p:txBody>
      </p:sp>
      <p:sp>
        <p:nvSpPr>
          <p:cNvPr id="4" name="Text Placeholder 7">
            <a:extLst>
              <a:ext uri="{FF2B5EF4-FFF2-40B4-BE49-F238E27FC236}">
                <a16:creationId xmlns:a16="http://schemas.microsoft.com/office/drawing/2014/main" id="{7FDDD67A-CDA9-924B-831B-130B510A564F}"/>
              </a:ext>
            </a:extLst>
          </p:cNvPr>
          <p:cNvSpPr>
            <a:spLocks noGrp="1"/>
          </p:cNvSpPr>
          <p:nvPr/>
        </p:nvSpPr>
        <p:spPr>
          <a:xfrm>
            <a:off x="250917" y="1679394"/>
            <a:ext cx="4114800" cy="1966686"/>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 typeface="Arial" panose="020B0604020202020204" pitchFamily="34" charset="0"/>
              <a:buNone/>
              <a:defRPr sz="2000" kern="1200">
                <a:solidFill>
                  <a:schemeClr val="accent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800" dirty="0"/>
              <a:t>Following v. Leading</a:t>
            </a:r>
          </a:p>
        </p:txBody>
      </p:sp>
      <p:sp>
        <p:nvSpPr>
          <p:cNvPr id="5" name="Text Placeholder 9">
            <a:extLst>
              <a:ext uri="{FF2B5EF4-FFF2-40B4-BE49-F238E27FC236}">
                <a16:creationId xmlns:a16="http://schemas.microsoft.com/office/drawing/2014/main" id="{A4E7B700-102C-DE48-B8DF-41C7E255B233}"/>
              </a:ext>
            </a:extLst>
          </p:cNvPr>
          <p:cNvSpPr>
            <a:spLocks noGrp="1"/>
          </p:cNvSpPr>
          <p:nvPr/>
        </p:nvSpPr>
        <p:spPr>
          <a:xfrm>
            <a:off x="250917" y="3982629"/>
            <a:ext cx="4114800" cy="1966686"/>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 typeface="Arial" panose="020B0604020202020204" pitchFamily="34" charset="0"/>
              <a:buNone/>
              <a:defRPr sz="2000" kern="1200">
                <a:solidFill>
                  <a:schemeClr val="accent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800" dirty="0"/>
              <a:t>Clarifying v. Challenging</a:t>
            </a:r>
          </a:p>
        </p:txBody>
      </p:sp>
      <p:sp>
        <p:nvSpPr>
          <p:cNvPr id="6" name="Text Placeholder 11">
            <a:extLst>
              <a:ext uri="{FF2B5EF4-FFF2-40B4-BE49-F238E27FC236}">
                <a16:creationId xmlns:a16="http://schemas.microsoft.com/office/drawing/2014/main" id="{D0BE1690-A1BA-7544-86BA-F12BFFD52717}"/>
              </a:ext>
            </a:extLst>
          </p:cNvPr>
          <p:cNvSpPr>
            <a:spLocks noGrp="1"/>
          </p:cNvSpPr>
          <p:nvPr/>
        </p:nvSpPr>
        <p:spPr>
          <a:xfrm>
            <a:off x="4708616" y="1679394"/>
            <a:ext cx="4114800" cy="1966686"/>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 typeface="Arial" panose="020B0604020202020204" pitchFamily="34" charset="0"/>
              <a:buNone/>
              <a:defRPr sz="2000" kern="1200">
                <a:solidFill>
                  <a:schemeClr val="accent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800" dirty="0"/>
              <a:t>Explaining v. Defending</a:t>
            </a:r>
          </a:p>
        </p:txBody>
      </p:sp>
      <p:sp>
        <p:nvSpPr>
          <p:cNvPr id="7" name="Content Placeholder 17">
            <a:extLst>
              <a:ext uri="{FF2B5EF4-FFF2-40B4-BE49-F238E27FC236}">
                <a16:creationId xmlns:a16="http://schemas.microsoft.com/office/drawing/2014/main" id="{A0C8AEE6-22AE-F14B-B514-B1CCFD8FF0BA}"/>
              </a:ext>
            </a:extLst>
          </p:cNvPr>
          <p:cNvSpPr>
            <a:spLocks noGrp="1"/>
          </p:cNvSpPr>
          <p:nvPr/>
        </p:nvSpPr>
        <p:spPr>
          <a:xfrm>
            <a:off x="4708616" y="3982629"/>
            <a:ext cx="4114800" cy="1966686"/>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 typeface="Arial" panose="020B0604020202020204" pitchFamily="34" charset="0"/>
              <a:buNone/>
              <a:defRPr sz="2000" kern="1200">
                <a:solidFill>
                  <a:schemeClr val="accent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800" dirty="0"/>
              <a:t>Curiosity v. Suspicion</a:t>
            </a:r>
          </a:p>
        </p:txBody>
      </p:sp>
    </p:spTree>
    <p:extLst>
      <p:ext uri="{BB962C8B-B14F-4D97-AF65-F5344CB8AC3E}">
        <p14:creationId xmlns:p14="http://schemas.microsoft.com/office/powerpoint/2010/main" val="2710849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054560D-9664-804C-9DF6-7817FECC8965}"/>
              </a:ext>
            </a:extLst>
          </p:cNvPr>
          <p:cNvSpPr>
            <a:spLocks noGrp="1"/>
          </p:cNvSpPr>
          <p:nvPr>
            <p:ph type="title"/>
          </p:nvPr>
        </p:nvSpPr>
        <p:spPr/>
        <p:txBody>
          <a:bodyPr/>
          <a:lstStyle/>
          <a:p>
            <a:r>
              <a:rPr lang="en-US" dirty="0"/>
              <a:t>Questioning</a:t>
            </a:r>
          </a:p>
        </p:txBody>
      </p:sp>
      <p:sp>
        <p:nvSpPr>
          <p:cNvPr id="11" name="Slide Number Placeholder 10">
            <a:extLst>
              <a:ext uri="{FF2B5EF4-FFF2-40B4-BE49-F238E27FC236}">
                <a16:creationId xmlns:a16="http://schemas.microsoft.com/office/drawing/2014/main" id="{FAAEDE8D-1C5E-174C-8E77-B70331F2E1B2}"/>
              </a:ext>
            </a:extLst>
          </p:cNvPr>
          <p:cNvSpPr>
            <a:spLocks noGrp="1"/>
          </p:cNvSpPr>
          <p:nvPr>
            <p:ph type="sldNum" sz="quarter" idx="12"/>
          </p:nvPr>
        </p:nvSpPr>
        <p:spPr/>
        <p:txBody>
          <a:bodyPr/>
          <a:lstStyle/>
          <a:p>
            <a:fld id="{D3E6F73D-5B99-417F-82E5-B90A998CE51F}" type="slidenum">
              <a:rPr lang="en-US" smtClean="0"/>
              <a:t>62</a:t>
            </a:fld>
            <a:endParaRPr lang="en-US"/>
          </a:p>
        </p:txBody>
      </p:sp>
      <p:sp>
        <p:nvSpPr>
          <p:cNvPr id="17" name="TextBox 4">
            <a:extLst>
              <a:ext uri="{FF2B5EF4-FFF2-40B4-BE49-F238E27FC236}">
                <a16:creationId xmlns:a16="http://schemas.microsoft.com/office/drawing/2014/main" id="{555D24AF-DAA1-D749-9612-B44EE26D50EC}"/>
              </a:ext>
            </a:extLst>
          </p:cNvPr>
          <p:cNvSpPr txBox="1"/>
          <p:nvPr/>
        </p:nvSpPr>
        <p:spPr>
          <a:xfrm>
            <a:off x="5170154" y="2649761"/>
            <a:ext cx="2782777" cy="489097"/>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chorCtr="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800" dirty="0">
                <a:solidFill>
                  <a:schemeClr val="bg1"/>
                </a:solidFill>
              </a:rPr>
              <a:t>Open-ended </a:t>
            </a:r>
            <a:r>
              <a:rPr lang="en-US" dirty="0">
                <a:solidFill>
                  <a:schemeClr val="bg1"/>
                </a:solidFill>
              </a:rPr>
              <a:t>questions</a:t>
            </a:r>
            <a:endParaRPr lang="en-US" sz="1800" dirty="0">
              <a:solidFill>
                <a:schemeClr val="bg1"/>
              </a:solidFill>
            </a:endParaRPr>
          </a:p>
        </p:txBody>
      </p:sp>
      <p:sp>
        <p:nvSpPr>
          <p:cNvPr id="18" name="TextBox 5">
            <a:extLst>
              <a:ext uri="{FF2B5EF4-FFF2-40B4-BE49-F238E27FC236}">
                <a16:creationId xmlns:a16="http://schemas.microsoft.com/office/drawing/2014/main" id="{0D4E9FCF-EDAD-F145-943D-8B79860142F5}"/>
              </a:ext>
            </a:extLst>
          </p:cNvPr>
          <p:cNvSpPr txBox="1"/>
          <p:nvPr/>
        </p:nvSpPr>
        <p:spPr>
          <a:xfrm>
            <a:off x="5094630" y="3935000"/>
            <a:ext cx="2782777" cy="489097"/>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chorCtr="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800" dirty="0">
                <a:solidFill>
                  <a:schemeClr val="bg1"/>
                </a:solidFill>
              </a:rPr>
              <a:t>Probing </a:t>
            </a:r>
            <a:r>
              <a:rPr lang="en-US" dirty="0">
                <a:solidFill>
                  <a:schemeClr val="bg1"/>
                </a:solidFill>
              </a:rPr>
              <a:t>questions</a:t>
            </a:r>
            <a:endParaRPr lang="en-US" sz="1800" dirty="0">
              <a:solidFill>
                <a:schemeClr val="bg1"/>
              </a:solidFill>
            </a:endParaRPr>
          </a:p>
        </p:txBody>
      </p:sp>
      <p:sp>
        <p:nvSpPr>
          <p:cNvPr id="19" name="TextBox 6">
            <a:extLst>
              <a:ext uri="{FF2B5EF4-FFF2-40B4-BE49-F238E27FC236}">
                <a16:creationId xmlns:a16="http://schemas.microsoft.com/office/drawing/2014/main" id="{E5ADD509-018B-1F46-8777-372FA15919C2}"/>
              </a:ext>
            </a:extLst>
          </p:cNvPr>
          <p:cNvSpPr txBox="1"/>
          <p:nvPr/>
        </p:nvSpPr>
        <p:spPr>
          <a:xfrm>
            <a:off x="5137648" y="4990291"/>
            <a:ext cx="2782777" cy="489097"/>
          </a:xfrm>
          <a:prstGeom prst="rect">
            <a:avLst/>
          </a:prstGeom>
          <a:noFill/>
        </p:spPr>
        <p:style>
          <a:lnRef idx="0">
            <a:scrgbClr r="0" g="0" b="0"/>
          </a:lnRef>
          <a:fillRef idx="0">
            <a:scrgbClr r="0" g="0" b="0"/>
          </a:fillRef>
          <a:effectRef idx="0">
            <a:scrgbClr r="0" g="0" b="0"/>
          </a:effectRef>
          <a:fontRef idx="major"/>
        </p:style>
        <p:txBody>
          <a:bodyPr wrap="square" lIns="0" tIns="0" rIns="0" bIns="0" rtlCol="0" anchor="t" anchorCtr="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sz="1800" dirty="0">
                <a:solidFill>
                  <a:schemeClr val="bg1"/>
                </a:solidFill>
              </a:rPr>
              <a:t>Closed </a:t>
            </a:r>
          </a:p>
          <a:p>
            <a:pPr algn="ctr"/>
            <a:r>
              <a:rPr lang="en-US" dirty="0">
                <a:solidFill>
                  <a:schemeClr val="bg1"/>
                </a:solidFill>
              </a:rPr>
              <a:t>questions</a:t>
            </a:r>
            <a:endParaRPr lang="en-US" sz="1800" dirty="0">
              <a:solidFill>
                <a:schemeClr val="bg1"/>
              </a:solidFill>
            </a:endParaRPr>
          </a:p>
        </p:txBody>
      </p:sp>
      <p:sp>
        <p:nvSpPr>
          <p:cNvPr id="20" name="Content Placeholder 2">
            <a:extLst>
              <a:ext uri="{FF2B5EF4-FFF2-40B4-BE49-F238E27FC236}">
                <a16:creationId xmlns:a16="http://schemas.microsoft.com/office/drawing/2014/main" id="{A8397D36-A121-7647-B593-BBE2E6FDB757}"/>
              </a:ext>
            </a:extLst>
          </p:cNvPr>
          <p:cNvSpPr txBox="1">
            <a:spLocks/>
          </p:cNvSpPr>
          <p:nvPr/>
        </p:nvSpPr>
        <p:spPr>
          <a:xfrm>
            <a:off x="451859" y="1608779"/>
            <a:ext cx="4031746" cy="43288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Funnel questioning technique</a:t>
            </a:r>
          </a:p>
          <a:p>
            <a:pPr lvl="1">
              <a:buClr>
                <a:schemeClr val="tx1"/>
              </a:buClr>
              <a:buFont typeface="Wingdings" panose="05000000000000000000" pitchFamily="2" charset="2"/>
              <a:buChar char="§"/>
            </a:pPr>
            <a:r>
              <a:rPr lang="en-US" sz="2400" dirty="0"/>
              <a:t>Open</a:t>
            </a:r>
          </a:p>
          <a:p>
            <a:pPr lvl="1">
              <a:buClr>
                <a:schemeClr val="tx1"/>
              </a:buClr>
              <a:buFont typeface="Wingdings" panose="05000000000000000000" pitchFamily="2" charset="2"/>
              <a:buChar char="§"/>
            </a:pPr>
            <a:r>
              <a:rPr lang="en-US" sz="2400" dirty="0"/>
              <a:t>Probing</a:t>
            </a:r>
          </a:p>
          <a:p>
            <a:pPr lvl="1">
              <a:spcAft>
                <a:spcPts val="1200"/>
              </a:spcAft>
              <a:buClr>
                <a:schemeClr val="tx1"/>
              </a:buClr>
              <a:buFont typeface="Wingdings" panose="05000000000000000000" pitchFamily="2" charset="2"/>
              <a:buChar char="§"/>
            </a:pPr>
            <a:r>
              <a:rPr lang="en-US" sz="2400" dirty="0"/>
              <a:t>Closed</a:t>
            </a:r>
            <a:endParaRPr lang="en-US" sz="2400" b="1" dirty="0"/>
          </a:p>
          <a:p>
            <a:pPr>
              <a:buClr>
                <a:schemeClr val="tx1"/>
              </a:buClr>
              <a:buFont typeface="Wingdings" panose="05000000000000000000" pitchFamily="2" charset="2"/>
              <a:buChar char="§"/>
            </a:pPr>
            <a:r>
              <a:rPr lang="en-US" sz="2400" dirty="0"/>
              <a:t>Open-ended questions invite a narrative</a:t>
            </a:r>
          </a:p>
          <a:p>
            <a:pPr lvl="1">
              <a:buClr>
                <a:schemeClr val="tx1"/>
              </a:buClr>
              <a:buFont typeface="Wingdings" panose="05000000000000000000" pitchFamily="2" charset="2"/>
              <a:buChar char="§"/>
            </a:pPr>
            <a:r>
              <a:rPr lang="en-US" sz="2400" dirty="0"/>
              <a:t>“What happened when…”</a:t>
            </a:r>
          </a:p>
          <a:p>
            <a:pPr lvl="1">
              <a:buClr>
                <a:schemeClr val="tx1"/>
              </a:buClr>
              <a:buFont typeface="Wingdings" panose="05000000000000000000" pitchFamily="2" charset="2"/>
              <a:buChar char="§"/>
            </a:pPr>
            <a:r>
              <a:rPr lang="en-US" sz="2400" dirty="0"/>
              <a:t>“Where did you go…”</a:t>
            </a:r>
          </a:p>
          <a:p>
            <a:pPr lvl="1">
              <a:buClr>
                <a:schemeClr val="tx1"/>
              </a:buClr>
              <a:buFont typeface="Wingdings" panose="05000000000000000000" pitchFamily="2" charset="2"/>
              <a:buChar char="§"/>
            </a:pPr>
            <a:r>
              <a:rPr lang="en-US" sz="2400" dirty="0"/>
              <a:t>“How would you describe…”</a:t>
            </a:r>
          </a:p>
        </p:txBody>
      </p:sp>
      <p:graphicFrame>
        <p:nvGraphicFramePr>
          <p:cNvPr id="2" name="Diagram 1">
            <a:extLst>
              <a:ext uri="{FF2B5EF4-FFF2-40B4-BE49-F238E27FC236}">
                <a16:creationId xmlns:a16="http://schemas.microsoft.com/office/drawing/2014/main" id="{245417CB-C757-4EDC-A81B-4CF43C3C5042}"/>
              </a:ext>
            </a:extLst>
          </p:cNvPr>
          <p:cNvGraphicFramePr/>
          <p:nvPr>
            <p:extLst>
              <p:ext uri="{D42A27DB-BD31-4B8C-83A1-F6EECF244321}">
                <p14:modId xmlns:p14="http://schemas.microsoft.com/office/powerpoint/2010/main" val="2572613929"/>
              </p:ext>
            </p:extLst>
          </p:nvPr>
        </p:nvGraphicFramePr>
        <p:xfrm>
          <a:off x="4483605" y="1455323"/>
          <a:ext cx="4031746" cy="448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140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054560D-9664-804C-9DF6-7817FECC8965}"/>
              </a:ext>
            </a:extLst>
          </p:cNvPr>
          <p:cNvSpPr>
            <a:spLocks noGrp="1"/>
          </p:cNvSpPr>
          <p:nvPr>
            <p:ph type="title"/>
          </p:nvPr>
        </p:nvSpPr>
        <p:spPr/>
        <p:txBody>
          <a:bodyPr/>
          <a:lstStyle/>
          <a:p>
            <a:r>
              <a:rPr lang="en-US" dirty="0"/>
              <a:t>Questioning</a:t>
            </a:r>
          </a:p>
        </p:txBody>
      </p:sp>
      <p:sp>
        <p:nvSpPr>
          <p:cNvPr id="11" name="Slide Number Placeholder 10">
            <a:extLst>
              <a:ext uri="{FF2B5EF4-FFF2-40B4-BE49-F238E27FC236}">
                <a16:creationId xmlns:a16="http://schemas.microsoft.com/office/drawing/2014/main" id="{FAAEDE8D-1C5E-174C-8E77-B70331F2E1B2}"/>
              </a:ext>
            </a:extLst>
          </p:cNvPr>
          <p:cNvSpPr>
            <a:spLocks noGrp="1"/>
          </p:cNvSpPr>
          <p:nvPr>
            <p:ph type="sldNum" sz="quarter" idx="12"/>
          </p:nvPr>
        </p:nvSpPr>
        <p:spPr/>
        <p:txBody>
          <a:bodyPr/>
          <a:lstStyle/>
          <a:p>
            <a:fld id="{D3E6F73D-5B99-417F-82E5-B90A998CE51F}" type="slidenum">
              <a:rPr lang="en-US" smtClean="0"/>
              <a:t>63</a:t>
            </a:fld>
            <a:endParaRPr lang="en-US"/>
          </a:p>
        </p:txBody>
      </p:sp>
      <p:sp>
        <p:nvSpPr>
          <p:cNvPr id="13" name="Content Placeholder 2">
            <a:extLst>
              <a:ext uri="{FF2B5EF4-FFF2-40B4-BE49-F238E27FC236}">
                <a16:creationId xmlns:a16="http://schemas.microsoft.com/office/drawing/2014/main" id="{44431668-B562-3849-BD3E-F212C4C0285A}"/>
              </a:ext>
            </a:extLst>
          </p:cNvPr>
          <p:cNvSpPr txBox="1">
            <a:spLocks/>
          </p:cNvSpPr>
          <p:nvPr/>
        </p:nvSpPr>
        <p:spPr>
          <a:xfrm>
            <a:off x="376983" y="1504401"/>
            <a:ext cx="3929380" cy="45847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Probing focuses on areas of importance</a:t>
            </a:r>
          </a:p>
          <a:p>
            <a:pPr lvl="1">
              <a:buClr>
                <a:schemeClr val="tx1"/>
              </a:buClr>
              <a:buFont typeface="Wingdings" panose="05000000000000000000" pitchFamily="2" charset="2"/>
              <a:buChar char="§"/>
            </a:pPr>
            <a:r>
              <a:rPr lang="en-US" sz="2400" dirty="0"/>
              <a:t>Flesh out extra details</a:t>
            </a:r>
          </a:p>
          <a:p>
            <a:pPr lvl="1">
              <a:spcAft>
                <a:spcPts val="1200"/>
              </a:spcAft>
              <a:buClr>
                <a:schemeClr val="tx1"/>
              </a:buClr>
              <a:buFont typeface="Wingdings" panose="05000000000000000000" pitchFamily="2" charset="2"/>
              <a:buChar char="§"/>
            </a:pPr>
            <a:r>
              <a:rPr lang="en-US" sz="2400" dirty="0"/>
              <a:t>Explore motivations and intentions</a:t>
            </a:r>
          </a:p>
          <a:p>
            <a:pPr>
              <a:buClr>
                <a:schemeClr val="tx1"/>
              </a:buClr>
              <a:buFont typeface="Wingdings" panose="05000000000000000000" pitchFamily="2" charset="2"/>
              <a:buChar char="§"/>
            </a:pPr>
            <a:r>
              <a:rPr lang="en-US" sz="2400" dirty="0"/>
              <a:t>Closed questions establish and reestablish testimony</a:t>
            </a:r>
          </a:p>
          <a:p>
            <a:pPr lvl="1">
              <a:buClr>
                <a:schemeClr val="tx1"/>
              </a:buClr>
              <a:buFont typeface="Wingdings" panose="05000000000000000000" pitchFamily="2" charset="2"/>
              <a:buChar char="§"/>
            </a:pPr>
            <a:r>
              <a:rPr lang="en-US" sz="2400" dirty="0"/>
              <a:t>Test with repetition</a:t>
            </a:r>
          </a:p>
          <a:p>
            <a:pPr lvl="1">
              <a:buClr>
                <a:schemeClr val="tx1"/>
              </a:buClr>
              <a:buFont typeface="Wingdings" panose="05000000000000000000" pitchFamily="2" charset="2"/>
              <a:buChar char="§"/>
            </a:pPr>
            <a:r>
              <a:rPr lang="en-US" sz="2400" dirty="0"/>
              <a:t>Draw out disputed testimony</a:t>
            </a:r>
          </a:p>
          <a:p>
            <a:endParaRPr lang="en-US" sz="2800" b="1" dirty="0"/>
          </a:p>
        </p:txBody>
      </p:sp>
      <p:graphicFrame>
        <p:nvGraphicFramePr>
          <p:cNvPr id="20" name="Diagram 19">
            <a:extLst>
              <a:ext uri="{FF2B5EF4-FFF2-40B4-BE49-F238E27FC236}">
                <a16:creationId xmlns:a16="http://schemas.microsoft.com/office/drawing/2014/main" id="{1E2D8524-8C6D-4789-9239-A72E0A6788C8}"/>
              </a:ext>
            </a:extLst>
          </p:cNvPr>
          <p:cNvGraphicFramePr/>
          <p:nvPr>
            <p:extLst>
              <p:ext uri="{D42A27DB-BD31-4B8C-83A1-F6EECF244321}">
                <p14:modId xmlns:p14="http://schemas.microsoft.com/office/powerpoint/2010/main" val="649165725"/>
              </p:ext>
            </p:extLst>
          </p:nvPr>
        </p:nvGraphicFramePr>
        <p:xfrm>
          <a:off x="4483605" y="1455323"/>
          <a:ext cx="4031746" cy="463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5398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7150-3581-8849-BB7F-2C2849F8A0FD}"/>
              </a:ext>
            </a:extLst>
          </p:cNvPr>
          <p:cNvSpPr>
            <a:spLocks noGrp="1"/>
          </p:cNvSpPr>
          <p:nvPr>
            <p:ph type="title"/>
          </p:nvPr>
        </p:nvSpPr>
        <p:spPr/>
        <p:txBody>
          <a:bodyPr/>
          <a:lstStyle/>
          <a:p>
            <a:r>
              <a:rPr lang="en-US" dirty="0"/>
              <a:t>The Cognitive interview</a:t>
            </a:r>
          </a:p>
        </p:txBody>
      </p:sp>
      <p:sp>
        <p:nvSpPr>
          <p:cNvPr id="3" name="Slide Number Placeholder 2">
            <a:extLst>
              <a:ext uri="{FF2B5EF4-FFF2-40B4-BE49-F238E27FC236}">
                <a16:creationId xmlns:a16="http://schemas.microsoft.com/office/drawing/2014/main" id="{7DD05F87-3EE1-1F49-AD00-2BCBD9F4D819}"/>
              </a:ext>
            </a:extLst>
          </p:cNvPr>
          <p:cNvSpPr>
            <a:spLocks noGrp="1"/>
          </p:cNvSpPr>
          <p:nvPr>
            <p:ph type="sldNum" sz="quarter" idx="12"/>
          </p:nvPr>
        </p:nvSpPr>
        <p:spPr/>
        <p:txBody>
          <a:bodyPr/>
          <a:lstStyle/>
          <a:p>
            <a:fld id="{D3E6F73D-5B99-417F-82E5-B90A998CE51F}" type="slidenum">
              <a:rPr lang="en-US" smtClean="0"/>
              <a:t>64</a:t>
            </a:fld>
            <a:endParaRPr lang="en-US" dirty="0"/>
          </a:p>
        </p:txBody>
      </p:sp>
      <p:sp>
        <p:nvSpPr>
          <p:cNvPr id="4" name="Content Placeholder 2">
            <a:extLst>
              <a:ext uri="{FF2B5EF4-FFF2-40B4-BE49-F238E27FC236}">
                <a16:creationId xmlns:a16="http://schemas.microsoft.com/office/drawing/2014/main" id="{CA66C22D-8887-0045-8961-FBD48120BC30}"/>
              </a:ext>
            </a:extLst>
          </p:cNvPr>
          <p:cNvSpPr txBox="1">
            <a:spLocks/>
          </p:cNvSpPr>
          <p:nvPr/>
        </p:nvSpPr>
        <p:spPr>
          <a:xfrm>
            <a:off x="576579" y="1520874"/>
            <a:ext cx="3825605" cy="4586960"/>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342900" indent="-342900">
              <a:spcAft>
                <a:spcPts val="1200"/>
              </a:spcAft>
              <a:buFont typeface="Wingdings" panose="05000000000000000000" pitchFamily="2" charset="2"/>
              <a:buChar char="§"/>
            </a:pPr>
            <a:r>
              <a:rPr lang="en-US" sz="2400" dirty="0"/>
              <a:t>Based on principles of memory and communication theory</a:t>
            </a:r>
          </a:p>
          <a:p>
            <a:pPr marL="342900" indent="-342900">
              <a:spcAft>
                <a:spcPts val="1200"/>
              </a:spcAft>
              <a:buFont typeface="Wingdings" panose="05000000000000000000" pitchFamily="2" charset="2"/>
              <a:buChar char="§"/>
            </a:pPr>
            <a:r>
              <a:rPr lang="en-US" sz="2400" dirty="0"/>
              <a:t>Found to produce significantly more accurate information</a:t>
            </a:r>
          </a:p>
          <a:p>
            <a:pPr marL="342900" indent="-342900">
              <a:spcAft>
                <a:spcPts val="1200"/>
              </a:spcAft>
              <a:buFont typeface="Wingdings" panose="05000000000000000000" pitchFamily="2" charset="2"/>
              <a:buChar char="§"/>
            </a:pPr>
            <a:r>
              <a:rPr lang="en-US" sz="2400" dirty="0"/>
              <a:t>Supported by research in cognitive psychology – techniques for enhancing memory retrieval</a:t>
            </a:r>
          </a:p>
        </p:txBody>
      </p:sp>
      <p:sp>
        <p:nvSpPr>
          <p:cNvPr id="5" name="Content Placeholder 11">
            <a:extLst>
              <a:ext uri="{FF2B5EF4-FFF2-40B4-BE49-F238E27FC236}">
                <a16:creationId xmlns:a16="http://schemas.microsoft.com/office/drawing/2014/main" id="{93E42E3E-DF99-E146-B553-0DA0DD3167D0}"/>
              </a:ext>
            </a:extLst>
          </p:cNvPr>
          <p:cNvSpPr>
            <a:spLocks noGrp="1"/>
          </p:cNvSpPr>
          <p:nvPr/>
        </p:nvSpPr>
        <p:spPr>
          <a:xfrm>
            <a:off x="4846320" y="1743209"/>
            <a:ext cx="3721100" cy="4004448"/>
          </a:xfrm>
          <a:prstGeom prst="rect">
            <a:avLst/>
          </a:prstGeom>
          <a:solidFill>
            <a:schemeClr val="accent2"/>
          </a:solidFill>
        </p:spPr>
        <p:style>
          <a:lnRef idx="0">
            <a:scrgbClr r="0" g="0" b="0"/>
          </a:lnRef>
          <a:fillRef idx="0">
            <a:scrgbClr r="0" g="0" b="0"/>
          </a:fillRef>
          <a:effectRef idx="0">
            <a:scrgbClr r="0" g="0" b="0"/>
          </a:effectRef>
          <a:fontRef idx="major"/>
        </p:style>
        <p:txBody>
          <a:bodyPr vert="horz" lIns="274320" tIns="274320" rIns="274320" bIns="0" rtlCol="0" anchor="ctr">
            <a:noAutofit/>
          </a:bodyPr>
          <a:lstStyle>
            <a:lvl1pPr marL="0" indent="0" algn="ctr" defTabSz="685800" rtl="0" eaLnBrk="1" latinLnBrk="0" hangingPunct="1">
              <a:lnSpc>
                <a:spcPct val="100000"/>
              </a:lnSpc>
              <a:spcBef>
                <a:spcPts val="450"/>
              </a:spcBef>
              <a:buClr>
                <a:schemeClr val="accent3"/>
              </a:buClr>
              <a:buFont typeface="Arial" panose="020B0604020202020204" pitchFamily="34" charset="0"/>
              <a:buNone/>
              <a:defRPr sz="2000" i="1" kern="1200">
                <a:solidFill>
                  <a:schemeClr val="bg1"/>
                </a:solidFill>
                <a:latin typeface="+mj-lt"/>
                <a:ea typeface="+mj-ea"/>
                <a:cs typeface="+mj-cs"/>
              </a:defRPr>
            </a:lvl1pPr>
            <a:lvl2pPr marL="228600" indent="0" algn="ctr" defTabSz="685800" rtl="0" eaLnBrk="1" latinLnBrk="0" hangingPunct="1">
              <a:lnSpc>
                <a:spcPct val="100000"/>
              </a:lnSpc>
              <a:spcBef>
                <a:spcPts val="450"/>
              </a:spcBef>
              <a:buClr>
                <a:schemeClr val="accent3"/>
              </a:buClr>
              <a:buFont typeface="Calibri" panose="020F0502020204030204" pitchFamily="34" charset="0"/>
              <a:buNone/>
              <a:defRPr sz="2000" kern="1200">
                <a:solidFill>
                  <a:schemeClr val="tx1"/>
                </a:solidFill>
                <a:latin typeface="+mj-lt"/>
                <a:ea typeface="+mj-ea"/>
                <a:cs typeface="+mj-cs"/>
              </a:defRPr>
            </a:lvl2pPr>
            <a:lvl3pPr marL="457200" indent="0" algn="ctr" defTabSz="685800" rtl="0" eaLnBrk="1" latinLnBrk="0" hangingPunct="1">
              <a:lnSpc>
                <a:spcPct val="100000"/>
              </a:lnSpc>
              <a:spcBef>
                <a:spcPts val="450"/>
              </a:spcBef>
              <a:buClr>
                <a:schemeClr val="accent3"/>
              </a:buClr>
              <a:buFont typeface="Wingdings" panose="05000000000000000000" pitchFamily="2" charset="2"/>
              <a:buNone/>
              <a:defRPr sz="2000" kern="1200">
                <a:solidFill>
                  <a:schemeClr val="tx1"/>
                </a:solidFill>
                <a:latin typeface="+mj-lt"/>
                <a:ea typeface="+mj-ea"/>
                <a:cs typeface="+mj-cs"/>
              </a:defRPr>
            </a:lvl3pPr>
            <a:lvl4pPr marL="685800" indent="0" algn="ctr" defTabSz="685800" rtl="0" eaLnBrk="1" latinLnBrk="0" hangingPunct="1">
              <a:lnSpc>
                <a:spcPct val="100000"/>
              </a:lnSpc>
              <a:spcBef>
                <a:spcPts val="450"/>
              </a:spcBef>
              <a:buClr>
                <a:schemeClr val="accent3"/>
              </a:buClr>
              <a:buFont typeface="Courier New" panose="02070309020205020404" pitchFamily="49" charset="0"/>
              <a:buNone/>
              <a:defRPr sz="2000" kern="1200">
                <a:solidFill>
                  <a:schemeClr val="tx1"/>
                </a:solidFill>
                <a:latin typeface="+mj-lt"/>
                <a:ea typeface="+mj-ea"/>
                <a:cs typeface="+mj-cs"/>
              </a:defRPr>
            </a:lvl4pPr>
            <a:lvl5pPr marL="914400" indent="0" algn="ctr" defTabSz="685800" rtl="0" eaLnBrk="1" latinLnBrk="0" hangingPunct="1">
              <a:lnSpc>
                <a:spcPct val="100000"/>
              </a:lnSpc>
              <a:spcBef>
                <a:spcPts val="450"/>
              </a:spcBef>
              <a:buClr>
                <a:schemeClr val="accent3"/>
              </a:buClr>
              <a:buFont typeface="Wingdings" panose="05000000000000000000" pitchFamily="2" charset="2"/>
              <a:buNone/>
              <a:defRPr sz="20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dirty="0"/>
              <a:t>The cognitive interview is a “systematic approach to interviewing witnesses with the goal of increasing the amount of relevant information obtained without compromising the rate of accuracy.”*</a:t>
            </a:r>
          </a:p>
          <a:p>
            <a:endParaRPr lang="en-US" dirty="0"/>
          </a:p>
        </p:txBody>
      </p:sp>
      <p:sp>
        <p:nvSpPr>
          <p:cNvPr id="6" name="Rectangle 5">
            <a:extLst>
              <a:ext uri="{FF2B5EF4-FFF2-40B4-BE49-F238E27FC236}">
                <a16:creationId xmlns:a16="http://schemas.microsoft.com/office/drawing/2014/main" id="{E5C51F25-BDBE-4EAD-B4BA-B74CF9B56946}"/>
              </a:ext>
            </a:extLst>
          </p:cNvPr>
          <p:cNvSpPr/>
          <p:nvPr/>
        </p:nvSpPr>
        <p:spPr>
          <a:xfrm>
            <a:off x="576579" y="6033436"/>
            <a:ext cx="7938770" cy="430887"/>
          </a:xfrm>
          <a:prstGeom prst="rect">
            <a:avLst/>
          </a:prstGeom>
        </p:spPr>
        <p:txBody>
          <a:bodyPr wrap="square">
            <a:spAutoFit/>
          </a:bodyPr>
          <a:lstStyle/>
          <a:p>
            <a:r>
              <a:rPr lang="en-US" sz="1100" dirty="0"/>
              <a:t>*</a:t>
            </a:r>
            <a:r>
              <a:rPr lang="en-US" sz="1100" dirty="0" err="1"/>
              <a:t>Geiselman</a:t>
            </a:r>
            <a:r>
              <a:rPr lang="en-US" sz="1100" dirty="0"/>
              <a:t>, R.E., &amp; Fisher, R. P. (2014). Interviewing Witnesses and Victims. In M. St. Yves (Ed.), </a:t>
            </a:r>
            <a:r>
              <a:rPr lang="en-US" sz="1100" i="1" dirty="0"/>
              <a:t>Investigative Interviewing: Handbook of Best Practices</a:t>
            </a:r>
            <a:r>
              <a:rPr lang="en-US" sz="1100" dirty="0"/>
              <a:t>. Toronto: Thomson Reuters.</a:t>
            </a:r>
            <a:endParaRPr lang="en-US" sz="1100" dirty="0">
              <a:effectLst/>
            </a:endParaRPr>
          </a:p>
        </p:txBody>
      </p:sp>
    </p:spTree>
    <p:extLst>
      <p:ext uri="{BB962C8B-B14F-4D97-AF65-F5344CB8AC3E}">
        <p14:creationId xmlns:p14="http://schemas.microsoft.com/office/powerpoint/2010/main" val="520465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28EB-9890-6049-B517-667DED081EA6}"/>
              </a:ext>
            </a:extLst>
          </p:cNvPr>
          <p:cNvSpPr>
            <a:spLocks noGrp="1"/>
          </p:cNvSpPr>
          <p:nvPr>
            <p:ph type="title"/>
          </p:nvPr>
        </p:nvSpPr>
        <p:spPr/>
        <p:txBody>
          <a:bodyPr/>
          <a:lstStyle/>
          <a:p>
            <a:r>
              <a:rPr lang="en-US" dirty="0"/>
              <a:t>The Cognitive interview</a:t>
            </a:r>
          </a:p>
        </p:txBody>
      </p:sp>
      <p:sp>
        <p:nvSpPr>
          <p:cNvPr id="3" name="Slide Number Placeholder 2">
            <a:extLst>
              <a:ext uri="{FF2B5EF4-FFF2-40B4-BE49-F238E27FC236}">
                <a16:creationId xmlns:a16="http://schemas.microsoft.com/office/drawing/2014/main" id="{0B7FE630-4B6A-3448-90D0-D7D73E7E87C8}"/>
              </a:ext>
            </a:extLst>
          </p:cNvPr>
          <p:cNvSpPr>
            <a:spLocks noGrp="1"/>
          </p:cNvSpPr>
          <p:nvPr>
            <p:ph type="sldNum" sz="quarter" idx="12"/>
          </p:nvPr>
        </p:nvSpPr>
        <p:spPr/>
        <p:txBody>
          <a:bodyPr/>
          <a:lstStyle/>
          <a:p>
            <a:fld id="{D3E6F73D-5B99-417F-82E5-B90A998CE51F}" type="slidenum">
              <a:rPr lang="en-US" smtClean="0"/>
              <a:t>65</a:t>
            </a:fld>
            <a:endParaRPr lang="en-US" dirty="0"/>
          </a:p>
        </p:txBody>
      </p:sp>
      <p:sp>
        <p:nvSpPr>
          <p:cNvPr id="4" name="Text Placeholder 4">
            <a:extLst>
              <a:ext uri="{FF2B5EF4-FFF2-40B4-BE49-F238E27FC236}">
                <a16:creationId xmlns:a16="http://schemas.microsoft.com/office/drawing/2014/main" id="{A613C32A-F54F-594A-8569-C94E5BDCC681}"/>
              </a:ext>
            </a:extLst>
          </p:cNvPr>
          <p:cNvSpPr>
            <a:spLocks noGrp="1"/>
          </p:cNvSpPr>
          <p:nvPr/>
        </p:nvSpPr>
        <p:spPr>
          <a:xfrm>
            <a:off x="692331" y="4816393"/>
            <a:ext cx="548640" cy="548640"/>
          </a:xfrm>
          <a:prstGeom prst="rect">
            <a:avLst/>
          </a:prstGeom>
          <a:solidFill>
            <a:schemeClr val="accent2"/>
          </a:solidFill>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Tx/>
              <a:buNone/>
              <a:defRPr sz="2000" b="1" kern="1200">
                <a:solidFill>
                  <a:schemeClr val="bg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endParaRPr lang="en-US" dirty="0"/>
          </a:p>
        </p:txBody>
      </p:sp>
      <p:sp>
        <p:nvSpPr>
          <p:cNvPr id="5" name="Text Placeholder 6">
            <a:extLst>
              <a:ext uri="{FF2B5EF4-FFF2-40B4-BE49-F238E27FC236}">
                <a16:creationId xmlns:a16="http://schemas.microsoft.com/office/drawing/2014/main" id="{F0F1C104-2EBB-A444-B080-D92D4F326C3B}"/>
              </a:ext>
            </a:extLst>
          </p:cNvPr>
          <p:cNvSpPr>
            <a:spLocks noGrp="1"/>
          </p:cNvSpPr>
          <p:nvPr/>
        </p:nvSpPr>
        <p:spPr>
          <a:xfrm>
            <a:off x="692331" y="1972313"/>
            <a:ext cx="548640" cy="548640"/>
          </a:xfrm>
          <a:prstGeom prst="rect">
            <a:avLst/>
          </a:prstGeom>
          <a:solidFill>
            <a:schemeClr val="tx2"/>
          </a:solidFill>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Tx/>
              <a:buNone/>
              <a:defRPr sz="2000" b="1" kern="1200">
                <a:solidFill>
                  <a:schemeClr val="bg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endParaRPr lang="en-US"/>
          </a:p>
        </p:txBody>
      </p:sp>
      <p:sp>
        <p:nvSpPr>
          <p:cNvPr id="6" name="Text Placeholder 8">
            <a:extLst>
              <a:ext uri="{FF2B5EF4-FFF2-40B4-BE49-F238E27FC236}">
                <a16:creationId xmlns:a16="http://schemas.microsoft.com/office/drawing/2014/main" id="{690CAD81-4B2E-3244-BB34-F7509CE8CD1D}"/>
              </a:ext>
            </a:extLst>
          </p:cNvPr>
          <p:cNvSpPr>
            <a:spLocks noGrp="1"/>
          </p:cNvSpPr>
          <p:nvPr/>
        </p:nvSpPr>
        <p:spPr>
          <a:xfrm>
            <a:off x="692331" y="2542989"/>
            <a:ext cx="548640" cy="548640"/>
          </a:xfrm>
          <a:prstGeom prst="rect">
            <a:avLst/>
          </a:prstGeom>
          <a:solidFill>
            <a:schemeClr val="accent2"/>
          </a:solidFill>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Tx/>
              <a:buNone/>
              <a:defRPr sz="2000" b="1" kern="1200">
                <a:solidFill>
                  <a:schemeClr val="bg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endParaRPr lang="en-US" dirty="0"/>
          </a:p>
        </p:txBody>
      </p:sp>
      <p:sp>
        <p:nvSpPr>
          <p:cNvPr id="7" name="Text Placeholder 10">
            <a:extLst>
              <a:ext uri="{FF2B5EF4-FFF2-40B4-BE49-F238E27FC236}">
                <a16:creationId xmlns:a16="http://schemas.microsoft.com/office/drawing/2014/main" id="{22420759-C4D3-C84D-A87A-81EBDFF119BF}"/>
              </a:ext>
            </a:extLst>
          </p:cNvPr>
          <p:cNvSpPr>
            <a:spLocks noGrp="1"/>
          </p:cNvSpPr>
          <p:nvPr/>
        </p:nvSpPr>
        <p:spPr>
          <a:xfrm>
            <a:off x="692331" y="3111654"/>
            <a:ext cx="548640" cy="548640"/>
          </a:xfrm>
          <a:prstGeom prst="rect">
            <a:avLst/>
          </a:prstGeom>
          <a:solidFill>
            <a:schemeClr val="tx2"/>
          </a:solidFill>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Tx/>
              <a:buNone/>
              <a:defRPr sz="2000" b="1" kern="1200">
                <a:solidFill>
                  <a:schemeClr val="bg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endParaRPr lang="en-US"/>
          </a:p>
        </p:txBody>
      </p:sp>
      <p:sp>
        <p:nvSpPr>
          <p:cNvPr id="8" name="Text Placeholder 12">
            <a:extLst>
              <a:ext uri="{FF2B5EF4-FFF2-40B4-BE49-F238E27FC236}">
                <a16:creationId xmlns:a16="http://schemas.microsoft.com/office/drawing/2014/main" id="{86AAD7C3-3FE0-BB4A-A49D-5279132FDB88}"/>
              </a:ext>
            </a:extLst>
          </p:cNvPr>
          <p:cNvSpPr>
            <a:spLocks noGrp="1"/>
          </p:cNvSpPr>
          <p:nvPr/>
        </p:nvSpPr>
        <p:spPr>
          <a:xfrm>
            <a:off x="692330" y="3680319"/>
            <a:ext cx="548640" cy="548640"/>
          </a:xfrm>
          <a:prstGeom prst="rect">
            <a:avLst/>
          </a:prstGeom>
          <a:solidFill>
            <a:schemeClr val="accent2"/>
          </a:solidFill>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Tx/>
              <a:buNone/>
              <a:defRPr sz="2000" b="1" kern="1200">
                <a:solidFill>
                  <a:schemeClr val="bg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endParaRPr lang="en-US" dirty="0"/>
          </a:p>
        </p:txBody>
      </p:sp>
      <p:sp>
        <p:nvSpPr>
          <p:cNvPr id="9" name="Text Placeholder 15">
            <a:extLst>
              <a:ext uri="{FF2B5EF4-FFF2-40B4-BE49-F238E27FC236}">
                <a16:creationId xmlns:a16="http://schemas.microsoft.com/office/drawing/2014/main" id="{4628B1BD-AD9E-334A-BCB4-D93D85AC535E}"/>
              </a:ext>
            </a:extLst>
          </p:cNvPr>
          <p:cNvSpPr>
            <a:spLocks noGrp="1"/>
          </p:cNvSpPr>
          <p:nvPr/>
        </p:nvSpPr>
        <p:spPr>
          <a:xfrm>
            <a:off x="692331" y="4248356"/>
            <a:ext cx="548640" cy="548640"/>
          </a:xfrm>
          <a:prstGeom prst="rect">
            <a:avLst/>
          </a:prstGeom>
          <a:solidFill>
            <a:schemeClr val="tx2"/>
          </a:solidFill>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ctr" defTabSz="685800" rtl="0" eaLnBrk="1" latinLnBrk="0" hangingPunct="1">
              <a:lnSpc>
                <a:spcPct val="100000"/>
              </a:lnSpc>
              <a:spcBef>
                <a:spcPts val="450"/>
              </a:spcBef>
              <a:buClr>
                <a:schemeClr val="accent3"/>
              </a:buClr>
              <a:buFontTx/>
              <a:buNone/>
              <a:defRPr sz="2000" b="1" kern="1200">
                <a:solidFill>
                  <a:schemeClr val="bg1"/>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endParaRPr lang="en-US" dirty="0"/>
          </a:p>
        </p:txBody>
      </p:sp>
      <p:sp>
        <p:nvSpPr>
          <p:cNvPr id="10" name="Rectangle 9">
            <a:extLst>
              <a:ext uri="{FF2B5EF4-FFF2-40B4-BE49-F238E27FC236}">
                <a16:creationId xmlns:a16="http://schemas.microsoft.com/office/drawing/2014/main" id="{C14AA9F2-DD22-F44F-BB6B-D57F8A85AE7F}"/>
              </a:ext>
            </a:extLst>
          </p:cNvPr>
          <p:cNvSpPr/>
          <p:nvPr/>
        </p:nvSpPr>
        <p:spPr>
          <a:xfrm>
            <a:off x="692331" y="1404276"/>
            <a:ext cx="54864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dirty="0"/>
          </a:p>
        </p:txBody>
      </p:sp>
      <p:sp>
        <p:nvSpPr>
          <p:cNvPr id="11" name="Rectangle 10">
            <a:extLst>
              <a:ext uri="{FF2B5EF4-FFF2-40B4-BE49-F238E27FC236}">
                <a16:creationId xmlns:a16="http://schemas.microsoft.com/office/drawing/2014/main" id="{9F85E63B-2E8E-5E4D-AB4B-BF18507A516A}"/>
              </a:ext>
            </a:extLst>
          </p:cNvPr>
          <p:cNvSpPr/>
          <p:nvPr/>
        </p:nvSpPr>
        <p:spPr>
          <a:xfrm>
            <a:off x="692331" y="5386322"/>
            <a:ext cx="548640"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dirty="0"/>
          </a:p>
        </p:txBody>
      </p:sp>
      <p:sp>
        <p:nvSpPr>
          <p:cNvPr id="12" name="Text Placeholder 1">
            <a:extLst>
              <a:ext uri="{FF2B5EF4-FFF2-40B4-BE49-F238E27FC236}">
                <a16:creationId xmlns:a16="http://schemas.microsoft.com/office/drawing/2014/main" id="{D905CEE9-7C0E-8C42-BE54-A0C49DF5D780}"/>
              </a:ext>
            </a:extLst>
          </p:cNvPr>
          <p:cNvSpPr>
            <a:spLocks noGrp="1"/>
          </p:cNvSpPr>
          <p:nvPr/>
        </p:nvSpPr>
        <p:spPr>
          <a:xfrm>
            <a:off x="1457868" y="1425953"/>
            <a:ext cx="6993800"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l" defTabSz="685800" rtl="0" eaLnBrk="1" latinLnBrk="0" hangingPunct="1">
              <a:lnSpc>
                <a:spcPct val="100000"/>
              </a:lnSpc>
              <a:spcBef>
                <a:spcPts val="0"/>
              </a:spcBef>
              <a:buClr>
                <a:schemeClr val="accent3"/>
              </a:buClr>
              <a:buFont typeface="Arial" panose="020B0604020202020204" pitchFamily="34" charset="0"/>
              <a:buNone/>
              <a:defRPr sz="2000" kern="1200" baseline="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400" dirty="0">
                <a:solidFill>
                  <a:schemeClr val="tx2"/>
                </a:solidFill>
              </a:rPr>
              <a:t>Memory</a:t>
            </a:r>
          </a:p>
        </p:txBody>
      </p:sp>
      <p:sp>
        <p:nvSpPr>
          <p:cNvPr id="13" name="Text Placeholder 5">
            <a:extLst>
              <a:ext uri="{FF2B5EF4-FFF2-40B4-BE49-F238E27FC236}">
                <a16:creationId xmlns:a16="http://schemas.microsoft.com/office/drawing/2014/main" id="{04C4DA73-313C-D048-BA0F-8272964D872E}"/>
              </a:ext>
            </a:extLst>
          </p:cNvPr>
          <p:cNvSpPr>
            <a:spLocks noGrp="1"/>
          </p:cNvSpPr>
          <p:nvPr/>
        </p:nvSpPr>
        <p:spPr>
          <a:xfrm>
            <a:off x="1457868" y="1969573"/>
            <a:ext cx="6993800"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l" defTabSz="685800" rtl="0" eaLnBrk="1" latinLnBrk="0" hangingPunct="1">
              <a:lnSpc>
                <a:spcPct val="100000"/>
              </a:lnSpc>
              <a:spcBef>
                <a:spcPts val="0"/>
              </a:spcBef>
              <a:buClr>
                <a:schemeClr val="accent3"/>
              </a:buClr>
              <a:buFont typeface="Arial" panose="020B0604020202020204" pitchFamily="34" charset="0"/>
              <a:buNone/>
              <a:defRPr sz="2000" kern="1200" baseline="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400" dirty="0">
                <a:solidFill>
                  <a:schemeClr val="tx2"/>
                </a:solidFill>
              </a:rPr>
              <a:t>Multiple retrieval strategies</a:t>
            </a:r>
          </a:p>
        </p:txBody>
      </p:sp>
      <p:sp>
        <p:nvSpPr>
          <p:cNvPr id="14" name="Text Placeholder 7">
            <a:extLst>
              <a:ext uri="{FF2B5EF4-FFF2-40B4-BE49-F238E27FC236}">
                <a16:creationId xmlns:a16="http://schemas.microsoft.com/office/drawing/2014/main" id="{07C3855B-857D-5B41-8CE6-935AC1DE83B7}"/>
              </a:ext>
            </a:extLst>
          </p:cNvPr>
          <p:cNvSpPr>
            <a:spLocks noGrp="1"/>
          </p:cNvSpPr>
          <p:nvPr/>
        </p:nvSpPr>
        <p:spPr>
          <a:xfrm>
            <a:off x="1457868" y="2541940"/>
            <a:ext cx="6993800"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l" defTabSz="685800" rtl="0" eaLnBrk="1" latinLnBrk="0" hangingPunct="1">
              <a:lnSpc>
                <a:spcPct val="100000"/>
              </a:lnSpc>
              <a:spcBef>
                <a:spcPts val="0"/>
              </a:spcBef>
              <a:buClr>
                <a:schemeClr val="accent3"/>
              </a:buClr>
              <a:buFont typeface="Arial" panose="020B0604020202020204" pitchFamily="34" charset="0"/>
              <a:buNone/>
              <a:defRPr sz="2000" kern="1200" baseline="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400" dirty="0">
                <a:solidFill>
                  <a:schemeClr val="tx2"/>
                </a:solidFill>
              </a:rPr>
              <a:t>Social Dynamics</a:t>
            </a:r>
          </a:p>
        </p:txBody>
      </p:sp>
      <p:sp>
        <p:nvSpPr>
          <p:cNvPr id="15" name="Text Placeholder 9">
            <a:extLst>
              <a:ext uri="{FF2B5EF4-FFF2-40B4-BE49-F238E27FC236}">
                <a16:creationId xmlns:a16="http://schemas.microsoft.com/office/drawing/2014/main" id="{8D08FF2A-6E7E-FF41-B573-D469F74B5D2F}"/>
              </a:ext>
            </a:extLst>
          </p:cNvPr>
          <p:cNvSpPr>
            <a:spLocks noGrp="1"/>
          </p:cNvSpPr>
          <p:nvPr/>
        </p:nvSpPr>
        <p:spPr>
          <a:xfrm>
            <a:off x="1457867" y="3110434"/>
            <a:ext cx="7057481"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l" defTabSz="685800" rtl="0" eaLnBrk="1" latinLnBrk="0" hangingPunct="1">
              <a:lnSpc>
                <a:spcPct val="100000"/>
              </a:lnSpc>
              <a:spcBef>
                <a:spcPts val="0"/>
              </a:spcBef>
              <a:buClr>
                <a:schemeClr val="accent3"/>
              </a:buClr>
              <a:buFont typeface="Arial" panose="020B0604020202020204" pitchFamily="34" charset="0"/>
              <a:buNone/>
              <a:defRPr sz="2000" kern="1200" baseline="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400" dirty="0">
                <a:solidFill>
                  <a:schemeClr val="tx2"/>
                </a:solidFill>
              </a:rPr>
              <a:t>Rapport</a:t>
            </a:r>
          </a:p>
        </p:txBody>
      </p:sp>
      <p:sp>
        <p:nvSpPr>
          <p:cNvPr id="16" name="Text Placeholder 11">
            <a:extLst>
              <a:ext uri="{FF2B5EF4-FFF2-40B4-BE49-F238E27FC236}">
                <a16:creationId xmlns:a16="http://schemas.microsoft.com/office/drawing/2014/main" id="{5933DC42-18D7-0847-80FF-6451CFBD0D3D}"/>
              </a:ext>
            </a:extLst>
          </p:cNvPr>
          <p:cNvSpPr>
            <a:spLocks noGrp="1"/>
          </p:cNvSpPr>
          <p:nvPr/>
        </p:nvSpPr>
        <p:spPr>
          <a:xfrm>
            <a:off x="1457867" y="3680319"/>
            <a:ext cx="7057481"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l" defTabSz="685800" rtl="0" eaLnBrk="1" latinLnBrk="0" hangingPunct="1">
              <a:lnSpc>
                <a:spcPct val="100000"/>
              </a:lnSpc>
              <a:spcBef>
                <a:spcPts val="0"/>
              </a:spcBef>
              <a:buClr>
                <a:schemeClr val="accent3"/>
              </a:buClr>
              <a:buFont typeface="Arial" panose="020B0604020202020204" pitchFamily="34" charset="0"/>
              <a:buNone/>
              <a:defRPr sz="2000" kern="1200" baseline="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400" dirty="0">
                <a:solidFill>
                  <a:schemeClr val="tx2"/>
                </a:solidFill>
              </a:rPr>
              <a:t>Active witness participation</a:t>
            </a:r>
          </a:p>
        </p:txBody>
      </p:sp>
      <p:sp>
        <p:nvSpPr>
          <p:cNvPr id="17" name="Text Placeholder 14">
            <a:extLst>
              <a:ext uri="{FF2B5EF4-FFF2-40B4-BE49-F238E27FC236}">
                <a16:creationId xmlns:a16="http://schemas.microsoft.com/office/drawing/2014/main" id="{49E51BFC-A56C-D248-8D27-D91574AFF604}"/>
              </a:ext>
            </a:extLst>
          </p:cNvPr>
          <p:cNvSpPr>
            <a:spLocks noGrp="1"/>
          </p:cNvSpPr>
          <p:nvPr/>
        </p:nvSpPr>
        <p:spPr>
          <a:xfrm>
            <a:off x="1457867" y="4251211"/>
            <a:ext cx="7057481"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marL="0" indent="0" algn="l" defTabSz="685800" rtl="0" eaLnBrk="1" latinLnBrk="0" hangingPunct="1">
              <a:lnSpc>
                <a:spcPct val="100000"/>
              </a:lnSpc>
              <a:spcBef>
                <a:spcPts val="0"/>
              </a:spcBef>
              <a:buClr>
                <a:schemeClr val="accent3"/>
              </a:buClr>
              <a:buFont typeface="Arial" panose="020B0604020202020204" pitchFamily="34" charset="0"/>
              <a:buNone/>
              <a:defRPr sz="2000" kern="1200" baseline="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r>
              <a:rPr lang="en-US" sz="2400" dirty="0">
                <a:solidFill>
                  <a:schemeClr val="tx2"/>
                </a:solidFill>
              </a:rPr>
              <a:t>Communication</a:t>
            </a:r>
          </a:p>
        </p:txBody>
      </p:sp>
      <p:sp>
        <p:nvSpPr>
          <p:cNvPr id="18" name="Text Placeholder 11">
            <a:extLst>
              <a:ext uri="{FF2B5EF4-FFF2-40B4-BE49-F238E27FC236}">
                <a16:creationId xmlns:a16="http://schemas.microsoft.com/office/drawing/2014/main" id="{EE583938-2891-F547-90C1-DB7A48801BAC}"/>
              </a:ext>
            </a:extLst>
          </p:cNvPr>
          <p:cNvSpPr txBox="1">
            <a:spLocks/>
          </p:cNvSpPr>
          <p:nvPr/>
        </p:nvSpPr>
        <p:spPr>
          <a:xfrm>
            <a:off x="1457867" y="4816393"/>
            <a:ext cx="7057481"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dirty="0">
                <a:solidFill>
                  <a:schemeClr val="tx2"/>
                </a:solidFill>
              </a:rPr>
              <a:t>Extensive, detailed responses</a:t>
            </a:r>
          </a:p>
        </p:txBody>
      </p:sp>
      <p:sp>
        <p:nvSpPr>
          <p:cNvPr id="19" name="Text Placeholder 14">
            <a:extLst>
              <a:ext uri="{FF2B5EF4-FFF2-40B4-BE49-F238E27FC236}">
                <a16:creationId xmlns:a16="http://schemas.microsoft.com/office/drawing/2014/main" id="{2BC8CF80-7347-244A-87C6-E77042509BA0}"/>
              </a:ext>
            </a:extLst>
          </p:cNvPr>
          <p:cNvSpPr txBox="1">
            <a:spLocks/>
          </p:cNvSpPr>
          <p:nvPr/>
        </p:nvSpPr>
        <p:spPr>
          <a:xfrm>
            <a:off x="1457867" y="5377355"/>
            <a:ext cx="7057481" cy="548640"/>
          </a:xfrm>
          <a:prstGeom prst="rect">
            <a:avLst/>
          </a:prstGeom>
        </p:spPr>
        <p:style>
          <a:lnRef idx="0">
            <a:scrgbClr r="0" g="0" b="0"/>
          </a:lnRef>
          <a:fillRef idx="0">
            <a:scrgbClr r="0" g="0" b="0"/>
          </a:fillRef>
          <a:effectRef idx="0">
            <a:scrgbClr r="0" g="0" b="0"/>
          </a:effectRef>
          <a:fontRef idx="major"/>
        </p:style>
        <p:txBody>
          <a:bodyPr vert="horz" lIns="0" tIns="0" rIns="0" bIns="0" rtlCol="0" anchor="ctr">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2400" dirty="0">
                <a:solidFill>
                  <a:schemeClr val="tx2"/>
                </a:solidFill>
              </a:rPr>
              <a:t>Verbal and non-verbal expression</a:t>
            </a:r>
          </a:p>
        </p:txBody>
      </p:sp>
    </p:spTree>
    <p:extLst>
      <p:ext uri="{BB962C8B-B14F-4D97-AF65-F5344CB8AC3E}">
        <p14:creationId xmlns:p14="http://schemas.microsoft.com/office/powerpoint/2010/main" val="2948834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73FB-3397-F84D-BA0D-FEB09C7122CF}"/>
              </a:ext>
            </a:extLst>
          </p:cNvPr>
          <p:cNvSpPr>
            <a:spLocks noGrp="1"/>
          </p:cNvSpPr>
          <p:nvPr>
            <p:ph type="title"/>
          </p:nvPr>
        </p:nvSpPr>
        <p:spPr/>
        <p:txBody>
          <a:bodyPr/>
          <a:lstStyle/>
          <a:p>
            <a:r>
              <a:rPr lang="en-US" dirty="0"/>
              <a:t>sequence</a:t>
            </a:r>
          </a:p>
        </p:txBody>
      </p:sp>
      <p:sp>
        <p:nvSpPr>
          <p:cNvPr id="3" name="Slide Number Placeholder 2">
            <a:extLst>
              <a:ext uri="{FF2B5EF4-FFF2-40B4-BE49-F238E27FC236}">
                <a16:creationId xmlns:a16="http://schemas.microsoft.com/office/drawing/2014/main" id="{875C2224-8D28-3D41-B4A1-ED252E1BA37A}"/>
              </a:ext>
            </a:extLst>
          </p:cNvPr>
          <p:cNvSpPr>
            <a:spLocks noGrp="1"/>
          </p:cNvSpPr>
          <p:nvPr>
            <p:ph type="sldNum" sz="quarter" idx="12"/>
          </p:nvPr>
        </p:nvSpPr>
        <p:spPr/>
        <p:txBody>
          <a:bodyPr/>
          <a:lstStyle/>
          <a:p>
            <a:fld id="{D3E6F73D-5B99-417F-82E5-B90A998CE51F}" type="slidenum">
              <a:rPr lang="en-US" smtClean="0"/>
              <a:t>66</a:t>
            </a:fld>
            <a:endParaRPr lang="en-US" dirty="0"/>
          </a:p>
        </p:txBody>
      </p:sp>
      <p:sp>
        <p:nvSpPr>
          <p:cNvPr id="4" name="Content Placeholder 2">
            <a:extLst>
              <a:ext uri="{FF2B5EF4-FFF2-40B4-BE49-F238E27FC236}">
                <a16:creationId xmlns:a16="http://schemas.microsoft.com/office/drawing/2014/main" id="{9A4CA19C-B5C4-604A-B12C-A950C7964488}"/>
              </a:ext>
            </a:extLst>
          </p:cNvPr>
          <p:cNvSpPr txBox="1">
            <a:spLocks/>
          </p:cNvSpPr>
          <p:nvPr/>
        </p:nvSpPr>
        <p:spPr>
          <a:xfrm>
            <a:off x="628650" y="1371600"/>
            <a:ext cx="7886700" cy="498475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t>General considerations</a:t>
            </a:r>
          </a:p>
          <a:p>
            <a:pPr>
              <a:spcBef>
                <a:spcPts val="750"/>
              </a:spcBef>
              <a:buClr>
                <a:schemeClr val="tx1"/>
              </a:buClr>
              <a:buFont typeface="Wingdings" panose="05000000000000000000" pitchFamily="2" charset="2"/>
              <a:buChar char="§"/>
            </a:pPr>
            <a:r>
              <a:rPr lang="en-US" sz="2400" dirty="0"/>
              <a:t>The recommended sequence is not a recipe for a cognitive interview</a:t>
            </a:r>
          </a:p>
          <a:p>
            <a:pPr>
              <a:spcBef>
                <a:spcPts val="1200"/>
              </a:spcBef>
              <a:buClr>
                <a:schemeClr val="tx1"/>
              </a:buClr>
              <a:buFont typeface="Wingdings" panose="05000000000000000000" pitchFamily="2" charset="2"/>
              <a:buChar char="§"/>
            </a:pPr>
            <a:r>
              <a:rPr lang="en-US" sz="2400" dirty="0"/>
              <a:t>Progress from open-ended questions to more specific follow-up</a:t>
            </a:r>
          </a:p>
          <a:p>
            <a:pPr>
              <a:spcBef>
                <a:spcPts val="1200"/>
              </a:spcBef>
              <a:buClr>
                <a:schemeClr val="tx1"/>
              </a:buClr>
              <a:buFont typeface="Wingdings" panose="05000000000000000000" pitchFamily="2" charset="2"/>
              <a:buChar char="§"/>
            </a:pPr>
            <a:r>
              <a:rPr lang="en-US" sz="2400" dirty="0"/>
              <a:t>Probing questions using multiple retrieval methods</a:t>
            </a:r>
          </a:p>
          <a:p>
            <a:pPr>
              <a:spcBef>
                <a:spcPts val="1200"/>
              </a:spcBef>
              <a:buClr>
                <a:schemeClr val="tx1"/>
              </a:buClr>
              <a:buFont typeface="Wingdings" panose="05000000000000000000" pitchFamily="2" charset="2"/>
              <a:buChar char="§"/>
            </a:pPr>
            <a:r>
              <a:rPr lang="en-US" sz="2400" dirty="0"/>
              <a:t>Interviewers must be flexible and able to adjust techniques as needed</a:t>
            </a:r>
          </a:p>
          <a:p>
            <a:pPr>
              <a:spcBef>
                <a:spcPts val="1200"/>
              </a:spcBef>
              <a:buClr>
                <a:schemeClr val="tx1"/>
              </a:buClr>
              <a:buFont typeface="Wingdings" panose="05000000000000000000" pitchFamily="2" charset="2"/>
              <a:buChar char="§"/>
            </a:pPr>
            <a:r>
              <a:rPr lang="en-US" sz="2400" dirty="0"/>
              <a:t>Toolbox to be used as necessary based on the witness and situation</a:t>
            </a:r>
          </a:p>
          <a:p>
            <a:endParaRPr lang="en-US" sz="2800" dirty="0"/>
          </a:p>
        </p:txBody>
      </p:sp>
    </p:spTree>
    <p:extLst>
      <p:ext uri="{BB962C8B-B14F-4D97-AF65-F5344CB8AC3E}">
        <p14:creationId xmlns:p14="http://schemas.microsoft.com/office/powerpoint/2010/main" val="1636483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101A-06B8-0949-BC5D-5898571AEDBB}"/>
              </a:ext>
            </a:extLst>
          </p:cNvPr>
          <p:cNvSpPr>
            <a:spLocks noGrp="1"/>
          </p:cNvSpPr>
          <p:nvPr>
            <p:ph type="title"/>
          </p:nvPr>
        </p:nvSpPr>
        <p:spPr/>
        <p:txBody>
          <a:bodyPr/>
          <a:lstStyle/>
          <a:p>
            <a:r>
              <a:rPr lang="en-US" dirty="0"/>
              <a:t>sequence</a:t>
            </a:r>
          </a:p>
        </p:txBody>
      </p:sp>
      <p:sp>
        <p:nvSpPr>
          <p:cNvPr id="3" name="Slide Number Placeholder 2">
            <a:extLst>
              <a:ext uri="{FF2B5EF4-FFF2-40B4-BE49-F238E27FC236}">
                <a16:creationId xmlns:a16="http://schemas.microsoft.com/office/drawing/2014/main" id="{2063B53F-6DBD-8746-ADD8-80F06A400E40}"/>
              </a:ext>
            </a:extLst>
          </p:cNvPr>
          <p:cNvSpPr>
            <a:spLocks noGrp="1"/>
          </p:cNvSpPr>
          <p:nvPr>
            <p:ph type="sldNum" sz="quarter" idx="12"/>
          </p:nvPr>
        </p:nvSpPr>
        <p:spPr/>
        <p:txBody>
          <a:bodyPr/>
          <a:lstStyle/>
          <a:p>
            <a:fld id="{D3E6F73D-5B99-417F-82E5-B90A998CE51F}" type="slidenum">
              <a:rPr lang="en-US" smtClean="0"/>
              <a:t>67</a:t>
            </a:fld>
            <a:endParaRPr lang="en-US" dirty="0"/>
          </a:p>
        </p:txBody>
      </p:sp>
      <p:sp>
        <p:nvSpPr>
          <p:cNvPr id="4" name="Text Placeholder 1">
            <a:extLst>
              <a:ext uri="{FF2B5EF4-FFF2-40B4-BE49-F238E27FC236}">
                <a16:creationId xmlns:a16="http://schemas.microsoft.com/office/drawing/2014/main" id="{CB6E3A31-482A-404B-B3BB-103CEC61727F}"/>
              </a:ext>
            </a:extLst>
          </p:cNvPr>
          <p:cNvSpPr>
            <a:spLocks noGrp="1"/>
          </p:cNvSpPr>
          <p:nvPr/>
        </p:nvSpPr>
        <p:spPr>
          <a:xfrm>
            <a:off x="425087" y="1724297"/>
            <a:ext cx="1858518" cy="457200"/>
          </a:xfrm>
          <a:prstGeom prst="rect">
            <a:avLst/>
          </a:prstGeom>
        </p:spPr>
        <p:style>
          <a:lnRef idx="0">
            <a:scrgbClr r="0" g="0" b="0"/>
          </a:lnRef>
          <a:fillRef idx="0">
            <a:scrgbClr r="0" g="0" b="0"/>
          </a:fillRef>
          <a:effectRef idx="0">
            <a:scrgbClr r="0" g="0" b="0"/>
          </a:effectRef>
          <a:fontRef idx="major"/>
        </p:style>
        <p:txBody>
          <a:bodyPr vert="horz" lIns="0" tIns="0" rIns="0" bIns="0" rtlCol="0" anchor="b">
            <a:noAutofit/>
          </a:bodyPr>
          <a:lstStyle>
            <a:lvl1pPr marL="0" indent="0" algn="l" defTabSz="685800" rtl="0" eaLnBrk="1" latinLnBrk="0" hangingPunct="1">
              <a:lnSpc>
                <a:spcPct val="80000"/>
              </a:lnSpc>
              <a:spcBef>
                <a:spcPts val="0"/>
              </a:spcBef>
              <a:buClr>
                <a:schemeClr val="accent3"/>
              </a:buClr>
              <a:buFont typeface="Arial" panose="020B0604020202020204" pitchFamily="34" charset="0"/>
              <a:buNone/>
              <a:defRPr sz="2000" b="1" kern="1200">
                <a:solidFill>
                  <a:schemeClr val="accent3"/>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lgn="ctr">
              <a:buClr>
                <a:schemeClr val="tx1"/>
              </a:buClr>
            </a:pPr>
            <a:r>
              <a:rPr lang="en-US" u="sng" dirty="0">
                <a:solidFill>
                  <a:schemeClr val="tx1"/>
                </a:solidFill>
              </a:rPr>
              <a:t>Introduction</a:t>
            </a:r>
          </a:p>
        </p:txBody>
      </p:sp>
      <p:sp>
        <p:nvSpPr>
          <p:cNvPr id="5" name="Text Placeholder 2">
            <a:extLst>
              <a:ext uri="{FF2B5EF4-FFF2-40B4-BE49-F238E27FC236}">
                <a16:creationId xmlns:a16="http://schemas.microsoft.com/office/drawing/2014/main" id="{37106B35-794B-0349-A57C-AA92F5362103}"/>
              </a:ext>
            </a:extLst>
          </p:cNvPr>
          <p:cNvSpPr>
            <a:spLocks noGrp="1"/>
          </p:cNvSpPr>
          <p:nvPr/>
        </p:nvSpPr>
        <p:spPr>
          <a:xfrm>
            <a:off x="2435564" y="1724297"/>
            <a:ext cx="1980256" cy="457200"/>
          </a:xfrm>
          <a:prstGeom prst="rect">
            <a:avLst/>
          </a:prstGeom>
        </p:spPr>
        <p:style>
          <a:lnRef idx="0">
            <a:scrgbClr r="0" g="0" b="0"/>
          </a:lnRef>
          <a:fillRef idx="0">
            <a:scrgbClr r="0" g="0" b="0"/>
          </a:fillRef>
          <a:effectRef idx="0">
            <a:scrgbClr r="0" g="0" b="0"/>
          </a:effectRef>
          <a:fontRef idx="major"/>
        </p:style>
        <p:txBody>
          <a:bodyPr vert="horz" lIns="0" tIns="0" rIns="0" bIns="0" rtlCol="0" anchor="b">
            <a:noAutofit/>
          </a:bodyPr>
          <a:lstStyle>
            <a:lvl1pPr marL="0" indent="0" algn="l" defTabSz="685800" rtl="0" eaLnBrk="1" latinLnBrk="0" hangingPunct="1">
              <a:lnSpc>
                <a:spcPct val="80000"/>
              </a:lnSpc>
              <a:spcBef>
                <a:spcPts val="0"/>
              </a:spcBef>
              <a:buClr>
                <a:schemeClr val="accent3"/>
              </a:buClr>
              <a:buFont typeface="Arial" panose="020B0604020202020204" pitchFamily="34" charset="0"/>
              <a:buNone/>
              <a:defRPr sz="2000" b="1" kern="1200">
                <a:solidFill>
                  <a:schemeClr val="accent3"/>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lgn="ctr">
              <a:buClr>
                <a:schemeClr val="tx1"/>
              </a:buClr>
            </a:pPr>
            <a:r>
              <a:rPr lang="en-US" u="sng" dirty="0">
                <a:solidFill>
                  <a:schemeClr val="tx1"/>
                </a:solidFill>
              </a:rPr>
              <a:t>Transfer Control</a:t>
            </a:r>
          </a:p>
        </p:txBody>
      </p:sp>
      <p:sp>
        <p:nvSpPr>
          <p:cNvPr id="6" name="Text Placeholder 4">
            <a:extLst>
              <a:ext uri="{FF2B5EF4-FFF2-40B4-BE49-F238E27FC236}">
                <a16:creationId xmlns:a16="http://schemas.microsoft.com/office/drawing/2014/main" id="{D1773290-DDA5-8D41-90B0-7D88015D6221}"/>
              </a:ext>
            </a:extLst>
          </p:cNvPr>
          <p:cNvSpPr>
            <a:spLocks noGrp="1"/>
          </p:cNvSpPr>
          <p:nvPr/>
        </p:nvSpPr>
        <p:spPr>
          <a:xfrm>
            <a:off x="4728182" y="1724297"/>
            <a:ext cx="1937968" cy="457200"/>
          </a:xfrm>
          <a:prstGeom prst="rect">
            <a:avLst/>
          </a:prstGeom>
        </p:spPr>
        <p:style>
          <a:lnRef idx="0">
            <a:scrgbClr r="0" g="0" b="0"/>
          </a:lnRef>
          <a:fillRef idx="0">
            <a:scrgbClr r="0" g="0" b="0"/>
          </a:fillRef>
          <a:effectRef idx="0">
            <a:scrgbClr r="0" g="0" b="0"/>
          </a:effectRef>
          <a:fontRef idx="major"/>
        </p:style>
        <p:txBody>
          <a:bodyPr vert="horz" lIns="0" tIns="0" rIns="0" bIns="0" rtlCol="0" anchor="b">
            <a:noAutofit/>
          </a:bodyPr>
          <a:lstStyle>
            <a:lvl1pPr marL="0" indent="0" algn="l" defTabSz="685800" rtl="0" eaLnBrk="1" latinLnBrk="0" hangingPunct="1">
              <a:lnSpc>
                <a:spcPct val="80000"/>
              </a:lnSpc>
              <a:spcBef>
                <a:spcPts val="0"/>
              </a:spcBef>
              <a:buClr>
                <a:schemeClr val="accent3"/>
              </a:buClr>
              <a:buFont typeface="Arial" panose="020B0604020202020204" pitchFamily="34" charset="0"/>
              <a:buNone/>
              <a:defRPr sz="2000" b="1" kern="1200">
                <a:solidFill>
                  <a:schemeClr val="accent3"/>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lgn="ctr">
              <a:buClr>
                <a:schemeClr val="tx1"/>
              </a:buClr>
            </a:pPr>
            <a:r>
              <a:rPr lang="en-US" u="sng" dirty="0">
                <a:solidFill>
                  <a:schemeClr val="tx1"/>
                </a:solidFill>
              </a:rPr>
              <a:t>Probe</a:t>
            </a:r>
          </a:p>
        </p:txBody>
      </p:sp>
      <p:sp>
        <p:nvSpPr>
          <p:cNvPr id="7" name="Text Placeholder 5">
            <a:extLst>
              <a:ext uri="{FF2B5EF4-FFF2-40B4-BE49-F238E27FC236}">
                <a16:creationId xmlns:a16="http://schemas.microsoft.com/office/drawing/2014/main" id="{FF5EFD2C-B776-D14B-AB79-05A9B6B48956}"/>
              </a:ext>
            </a:extLst>
          </p:cNvPr>
          <p:cNvSpPr>
            <a:spLocks noGrp="1"/>
          </p:cNvSpPr>
          <p:nvPr/>
        </p:nvSpPr>
        <p:spPr>
          <a:xfrm>
            <a:off x="7009829" y="1724297"/>
            <a:ext cx="1858518" cy="457200"/>
          </a:xfrm>
          <a:prstGeom prst="rect">
            <a:avLst/>
          </a:prstGeom>
        </p:spPr>
        <p:style>
          <a:lnRef idx="0">
            <a:scrgbClr r="0" g="0" b="0"/>
          </a:lnRef>
          <a:fillRef idx="0">
            <a:scrgbClr r="0" g="0" b="0"/>
          </a:fillRef>
          <a:effectRef idx="0">
            <a:scrgbClr r="0" g="0" b="0"/>
          </a:effectRef>
          <a:fontRef idx="major"/>
        </p:style>
        <p:txBody>
          <a:bodyPr vert="horz" lIns="0" tIns="0" rIns="0" bIns="0" rtlCol="0" anchor="b">
            <a:noAutofit/>
          </a:bodyPr>
          <a:lstStyle>
            <a:lvl1pPr marL="0" indent="0" algn="l" defTabSz="685800" rtl="0" eaLnBrk="1" latinLnBrk="0" hangingPunct="1">
              <a:lnSpc>
                <a:spcPct val="80000"/>
              </a:lnSpc>
              <a:spcBef>
                <a:spcPts val="0"/>
              </a:spcBef>
              <a:buClr>
                <a:schemeClr val="accent3"/>
              </a:buClr>
              <a:buFont typeface="Arial" panose="020B0604020202020204" pitchFamily="34" charset="0"/>
              <a:buNone/>
              <a:defRPr sz="2000" b="1" kern="1200">
                <a:solidFill>
                  <a:schemeClr val="accent3"/>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lgn="ctr">
              <a:buClr>
                <a:schemeClr val="tx1"/>
              </a:buClr>
            </a:pPr>
            <a:r>
              <a:rPr lang="en-US" u="sng" dirty="0">
                <a:solidFill>
                  <a:schemeClr val="tx1"/>
                </a:solidFill>
              </a:rPr>
              <a:t>Recall</a:t>
            </a:r>
          </a:p>
        </p:txBody>
      </p:sp>
      <p:sp>
        <p:nvSpPr>
          <p:cNvPr id="8" name="Content Placeholder 7">
            <a:extLst>
              <a:ext uri="{FF2B5EF4-FFF2-40B4-BE49-F238E27FC236}">
                <a16:creationId xmlns:a16="http://schemas.microsoft.com/office/drawing/2014/main" id="{313CB35F-C395-4842-AE1C-AE8B41D5343A}"/>
              </a:ext>
            </a:extLst>
          </p:cNvPr>
          <p:cNvSpPr>
            <a:spLocks noGrp="1"/>
          </p:cNvSpPr>
          <p:nvPr/>
        </p:nvSpPr>
        <p:spPr>
          <a:xfrm>
            <a:off x="220115" y="2295682"/>
            <a:ext cx="2007788" cy="3691131"/>
          </a:xfrm>
          <a:prstGeom prst="rect">
            <a:avLst/>
          </a:prstGeom>
        </p:spPr>
        <p:style>
          <a:lnRef idx="0">
            <a:scrgbClr r="0" g="0" b="0"/>
          </a:lnRef>
          <a:fillRef idx="0">
            <a:scrgbClr r="0" g="0" b="0"/>
          </a:fillRef>
          <a:effectRef idx="0">
            <a:scrgbClr r="0" g="0" b="0"/>
          </a:effectRef>
          <a:fontRef idx="major"/>
        </p:style>
        <p:txBody>
          <a:bodyPr vert="horz" lIns="0" tIns="0" rIns="0" bIns="0" rtlCol="0">
            <a:noAutofit/>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accent4"/>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accent4"/>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accent4"/>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accent4"/>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buClr>
                <a:schemeClr val="tx1"/>
              </a:buClr>
              <a:buFont typeface="Wingdings" panose="05000000000000000000" pitchFamily="2" charset="2"/>
              <a:buChar char="§"/>
            </a:pPr>
            <a:r>
              <a:rPr lang="en-US" dirty="0">
                <a:solidFill>
                  <a:schemeClr val="tx1"/>
                </a:solidFill>
              </a:rPr>
              <a:t>Used to develop rapport</a:t>
            </a:r>
          </a:p>
          <a:p>
            <a:pPr>
              <a:buClr>
                <a:schemeClr val="tx1"/>
              </a:buClr>
              <a:buFont typeface="Wingdings" panose="05000000000000000000" pitchFamily="2" charset="2"/>
              <a:buChar char="§"/>
            </a:pPr>
            <a:r>
              <a:rPr lang="en-US" dirty="0">
                <a:solidFill>
                  <a:schemeClr val="tx1"/>
                </a:solidFill>
              </a:rPr>
              <a:t>Inform re: the process</a:t>
            </a:r>
          </a:p>
          <a:p>
            <a:pPr>
              <a:buClr>
                <a:schemeClr val="tx1"/>
              </a:buClr>
              <a:buFont typeface="Wingdings" panose="05000000000000000000" pitchFamily="2" charset="2"/>
              <a:buChar char="§"/>
            </a:pPr>
            <a:r>
              <a:rPr lang="en-US" dirty="0">
                <a:solidFill>
                  <a:schemeClr val="tx1"/>
                </a:solidFill>
              </a:rPr>
              <a:t>Establish baseline communication expectations</a:t>
            </a:r>
          </a:p>
          <a:p>
            <a:pPr>
              <a:buClr>
                <a:schemeClr val="tx1"/>
              </a:buClr>
              <a:buFont typeface="Wingdings" panose="05000000000000000000" pitchFamily="2" charset="2"/>
              <a:buChar char="§"/>
            </a:pPr>
            <a:r>
              <a:rPr lang="en-US" dirty="0">
                <a:solidFill>
                  <a:schemeClr val="tx1"/>
                </a:solidFill>
              </a:rPr>
              <a:t>Reinstatement of the context</a:t>
            </a:r>
          </a:p>
        </p:txBody>
      </p:sp>
      <p:sp>
        <p:nvSpPr>
          <p:cNvPr id="9" name="Content Placeholder 8">
            <a:extLst>
              <a:ext uri="{FF2B5EF4-FFF2-40B4-BE49-F238E27FC236}">
                <a16:creationId xmlns:a16="http://schemas.microsoft.com/office/drawing/2014/main" id="{5EEDC762-7857-FF4B-A6C4-B524121A3DB5}"/>
              </a:ext>
            </a:extLst>
          </p:cNvPr>
          <p:cNvSpPr>
            <a:spLocks noGrp="1"/>
          </p:cNvSpPr>
          <p:nvPr/>
        </p:nvSpPr>
        <p:spPr>
          <a:xfrm>
            <a:off x="2405429" y="2295682"/>
            <a:ext cx="2040527" cy="3691131"/>
          </a:xfrm>
          <a:prstGeom prst="rect">
            <a:avLst/>
          </a:prstGeom>
        </p:spPr>
        <p:style>
          <a:lnRef idx="0">
            <a:scrgbClr r="0" g="0" b="0"/>
          </a:lnRef>
          <a:fillRef idx="0">
            <a:scrgbClr r="0" g="0" b="0"/>
          </a:fillRef>
          <a:effectRef idx="0">
            <a:scrgbClr r="0" g="0" b="0"/>
          </a:effectRef>
          <a:fontRef idx="major"/>
        </p:style>
        <p:txBody>
          <a:bodyPr vert="horz" lIns="0" tIns="0" rIns="0" bIns="0" rtlCol="0">
            <a:noAutofit/>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accent4"/>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accent4"/>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accent4"/>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accent4"/>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buClr>
                <a:schemeClr val="tx1"/>
              </a:buClr>
              <a:buFont typeface="Wingdings" panose="05000000000000000000" pitchFamily="2" charset="2"/>
              <a:buChar char="§"/>
            </a:pPr>
            <a:r>
              <a:rPr lang="en-US" dirty="0">
                <a:solidFill>
                  <a:schemeClr val="tx1"/>
                </a:solidFill>
              </a:rPr>
              <a:t>Witness directs the interview</a:t>
            </a:r>
          </a:p>
          <a:p>
            <a:pPr>
              <a:buClr>
                <a:schemeClr val="tx1"/>
              </a:buClr>
              <a:buFont typeface="Wingdings" panose="05000000000000000000" pitchFamily="2" charset="2"/>
              <a:buChar char="§"/>
            </a:pPr>
            <a:r>
              <a:rPr lang="en-US" dirty="0">
                <a:solidFill>
                  <a:schemeClr val="tx1"/>
                </a:solidFill>
              </a:rPr>
              <a:t>Active participation</a:t>
            </a:r>
          </a:p>
          <a:p>
            <a:pPr>
              <a:buClr>
                <a:schemeClr val="tx1"/>
              </a:buClr>
              <a:buFont typeface="Wingdings" panose="05000000000000000000" pitchFamily="2" charset="2"/>
              <a:buChar char="§"/>
            </a:pPr>
            <a:r>
              <a:rPr lang="en-US" dirty="0">
                <a:solidFill>
                  <a:schemeClr val="tx1"/>
                </a:solidFill>
              </a:rPr>
              <a:t>Volunteer information</a:t>
            </a:r>
          </a:p>
        </p:txBody>
      </p:sp>
      <p:sp>
        <p:nvSpPr>
          <p:cNvPr id="10" name="Content Placeholder 9">
            <a:extLst>
              <a:ext uri="{FF2B5EF4-FFF2-40B4-BE49-F238E27FC236}">
                <a16:creationId xmlns:a16="http://schemas.microsoft.com/office/drawing/2014/main" id="{0FE92C71-D88D-EE4F-B4D4-E6FC73E3147C}"/>
              </a:ext>
            </a:extLst>
          </p:cNvPr>
          <p:cNvSpPr>
            <a:spLocks noGrp="1"/>
          </p:cNvSpPr>
          <p:nvPr/>
        </p:nvSpPr>
        <p:spPr>
          <a:xfrm>
            <a:off x="4698045" y="2300366"/>
            <a:ext cx="2153903" cy="3691131"/>
          </a:xfrm>
          <a:prstGeom prst="rect">
            <a:avLst/>
          </a:prstGeom>
        </p:spPr>
        <p:style>
          <a:lnRef idx="0">
            <a:scrgbClr r="0" g="0" b="0"/>
          </a:lnRef>
          <a:fillRef idx="0">
            <a:scrgbClr r="0" g="0" b="0"/>
          </a:fillRef>
          <a:effectRef idx="0">
            <a:scrgbClr r="0" g="0" b="0"/>
          </a:effectRef>
          <a:fontRef idx="major"/>
        </p:style>
        <p:txBody>
          <a:bodyPr vert="horz" lIns="0" tIns="0" rIns="0" bIns="0" rtlCol="0">
            <a:noAutofit/>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accent4"/>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accent4"/>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accent4"/>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accent4"/>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buClr>
                <a:schemeClr val="tx1"/>
              </a:buClr>
              <a:buFont typeface="Wingdings" panose="05000000000000000000" pitchFamily="2" charset="2"/>
              <a:buChar char="§"/>
            </a:pPr>
            <a:r>
              <a:rPr lang="en-US" dirty="0">
                <a:solidFill>
                  <a:schemeClr val="tx1"/>
                </a:solidFill>
              </a:rPr>
              <a:t>Identify central issues</a:t>
            </a:r>
          </a:p>
          <a:p>
            <a:pPr>
              <a:buClr>
                <a:schemeClr val="tx1"/>
              </a:buClr>
              <a:buFont typeface="Wingdings" panose="05000000000000000000" pitchFamily="2" charset="2"/>
              <a:buChar char="§"/>
            </a:pPr>
            <a:r>
              <a:rPr lang="en-US" dirty="0">
                <a:solidFill>
                  <a:schemeClr val="tx1"/>
                </a:solidFill>
              </a:rPr>
              <a:t>Explore factual detail</a:t>
            </a:r>
          </a:p>
          <a:p>
            <a:pPr>
              <a:buClr>
                <a:schemeClr val="tx1"/>
              </a:buClr>
              <a:buFont typeface="Wingdings" panose="05000000000000000000" pitchFamily="2" charset="2"/>
              <a:buChar char="§"/>
            </a:pPr>
            <a:r>
              <a:rPr lang="en-US" dirty="0">
                <a:solidFill>
                  <a:schemeClr val="tx1"/>
                </a:solidFill>
              </a:rPr>
              <a:t>Funnel</a:t>
            </a:r>
          </a:p>
          <a:p>
            <a:pPr>
              <a:buClr>
                <a:schemeClr val="tx1"/>
              </a:buClr>
              <a:buFont typeface="Wingdings" panose="05000000000000000000" pitchFamily="2" charset="2"/>
              <a:buChar char="§"/>
            </a:pPr>
            <a:r>
              <a:rPr lang="en-US" dirty="0">
                <a:solidFill>
                  <a:schemeClr val="tx1"/>
                </a:solidFill>
              </a:rPr>
              <a:t>Triangulate</a:t>
            </a:r>
          </a:p>
          <a:p>
            <a:pPr>
              <a:buClr>
                <a:schemeClr val="tx1"/>
              </a:buClr>
              <a:buFont typeface="Wingdings" panose="05000000000000000000" pitchFamily="2" charset="2"/>
              <a:buChar char="§"/>
            </a:pPr>
            <a:r>
              <a:rPr lang="en-US" dirty="0">
                <a:solidFill>
                  <a:schemeClr val="tx1"/>
                </a:solidFill>
              </a:rPr>
              <a:t>Corroborate</a:t>
            </a:r>
          </a:p>
        </p:txBody>
      </p:sp>
      <p:sp>
        <p:nvSpPr>
          <p:cNvPr id="11" name="Content Placeholder 10">
            <a:extLst>
              <a:ext uri="{FF2B5EF4-FFF2-40B4-BE49-F238E27FC236}">
                <a16:creationId xmlns:a16="http://schemas.microsoft.com/office/drawing/2014/main" id="{2D3A5DAC-2AAD-8244-9F4A-77B2488A7542}"/>
              </a:ext>
            </a:extLst>
          </p:cNvPr>
          <p:cNvSpPr>
            <a:spLocks noGrp="1"/>
          </p:cNvSpPr>
          <p:nvPr/>
        </p:nvSpPr>
        <p:spPr>
          <a:xfrm>
            <a:off x="6970066" y="2300366"/>
            <a:ext cx="1953819" cy="3691131"/>
          </a:xfrm>
          <a:prstGeom prst="rect">
            <a:avLst/>
          </a:prstGeom>
        </p:spPr>
        <p:style>
          <a:lnRef idx="0">
            <a:scrgbClr r="0" g="0" b="0"/>
          </a:lnRef>
          <a:fillRef idx="0">
            <a:scrgbClr r="0" g="0" b="0"/>
          </a:fillRef>
          <a:effectRef idx="0">
            <a:scrgbClr r="0" g="0" b="0"/>
          </a:effectRef>
          <a:fontRef idx="major"/>
        </p:style>
        <p:txBody>
          <a:bodyPr vert="horz" lIns="0" tIns="0" rIns="0" bIns="0" rtlCol="0">
            <a:noAutofit/>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accent4"/>
                </a:solidFill>
                <a:latin typeface="+mj-lt"/>
                <a:ea typeface="+mj-ea"/>
                <a:cs typeface="+mj-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accent4"/>
                </a:solidFill>
                <a:latin typeface="+mj-lt"/>
                <a:ea typeface="+mj-ea"/>
                <a:cs typeface="+mj-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accent4"/>
                </a:solidFill>
                <a:latin typeface="+mj-lt"/>
                <a:ea typeface="+mj-ea"/>
                <a:cs typeface="+mj-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accent4"/>
                </a:solidFill>
                <a:latin typeface="+mj-lt"/>
                <a:ea typeface="+mj-ea"/>
                <a:cs typeface="+mj-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accent4"/>
                </a:solidFill>
                <a:latin typeface="+mj-lt"/>
                <a:ea typeface="+mj-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j-ea"/>
                <a:cs typeface="+mj-cs"/>
              </a:defRPr>
            </a:lvl9pPr>
          </a:lstStyle>
          <a:p>
            <a:pPr>
              <a:buClr>
                <a:schemeClr val="tx1"/>
              </a:buClr>
              <a:buFont typeface="Wingdings" panose="05000000000000000000" pitchFamily="2" charset="2"/>
              <a:buChar char="§"/>
            </a:pPr>
            <a:r>
              <a:rPr lang="en-US" dirty="0">
                <a:solidFill>
                  <a:schemeClr val="tx1"/>
                </a:solidFill>
              </a:rPr>
              <a:t>Facilitate recall</a:t>
            </a:r>
          </a:p>
          <a:p>
            <a:pPr>
              <a:buClr>
                <a:schemeClr val="tx1"/>
              </a:buClr>
              <a:buFont typeface="Wingdings" panose="05000000000000000000" pitchFamily="2" charset="2"/>
              <a:buChar char="§"/>
            </a:pPr>
            <a:r>
              <a:rPr lang="en-US" dirty="0">
                <a:solidFill>
                  <a:schemeClr val="tx1"/>
                </a:solidFill>
              </a:rPr>
              <a:t>Verbal and non-verbal expressions</a:t>
            </a:r>
          </a:p>
          <a:p>
            <a:pPr>
              <a:buClr>
                <a:schemeClr val="tx1"/>
              </a:buClr>
              <a:buFont typeface="Wingdings" panose="05000000000000000000" pitchFamily="2" charset="2"/>
              <a:buChar char="§"/>
            </a:pPr>
            <a:r>
              <a:rPr lang="en-US" dirty="0">
                <a:solidFill>
                  <a:schemeClr val="tx1"/>
                </a:solidFill>
              </a:rPr>
              <a:t>Sensory exploration</a:t>
            </a:r>
          </a:p>
          <a:p>
            <a:pPr>
              <a:buClr>
                <a:schemeClr val="tx1"/>
              </a:buClr>
              <a:buFont typeface="Wingdings" panose="05000000000000000000" pitchFamily="2" charset="2"/>
              <a:buChar char="§"/>
            </a:pPr>
            <a:r>
              <a:rPr lang="en-US" dirty="0">
                <a:solidFill>
                  <a:schemeClr val="tx1"/>
                </a:solidFill>
              </a:rPr>
              <a:t>Extensive detail</a:t>
            </a:r>
          </a:p>
        </p:txBody>
      </p:sp>
      <p:cxnSp>
        <p:nvCxnSpPr>
          <p:cNvPr id="13" name="Straight Connector 12">
            <a:extLst>
              <a:ext uri="{FF2B5EF4-FFF2-40B4-BE49-F238E27FC236}">
                <a16:creationId xmlns:a16="http://schemas.microsoft.com/office/drawing/2014/main" id="{F4B96743-F9E7-4CAC-8625-C9C69A805289}"/>
              </a:ext>
            </a:extLst>
          </p:cNvPr>
          <p:cNvCxnSpPr/>
          <p:nvPr/>
        </p:nvCxnSpPr>
        <p:spPr>
          <a:xfrm>
            <a:off x="2283605" y="1929220"/>
            <a:ext cx="0" cy="364780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04DE56-64A2-432C-8D0F-88B2BED43AD4}"/>
              </a:ext>
            </a:extLst>
          </p:cNvPr>
          <p:cNvCxnSpPr/>
          <p:nvPr/>
        </p:nvCxnSpPr>
        <p:spPr>
          <a:xfrm>
            <a:off x="4567781" y="1952896"/>
            <a:ext cx="0" cy="364780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BE6696-E4B2-48B4-A7B3-8EEA7972E52B}"/>
              </a:ext>
            </a:extLst>
          </p:cNvPr>
          <p:cNvCxnSpPr/>
          <p:nvPr/>
        </p:nvCxnSpPr>
        <p:spPr>
          <a:xfrm>
            <a:off x="6818113" y="1929220"/>
            <a:ext cx="0" cy="364780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03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125B-B531-5C43-A80F-B391333CBE05}"/>
              </a:ext>
            </a:extLst>
          </p:cNvPr>
          <p:cNvSpPr>
            <a:spLocks noGrp="1"/>
          </p:cNvSpPr>
          <p:nvPr>
            <p:ph type="title"/>
          </p:nvPr>
        </p:nvSpPr>
        <p:spPr/>
        <p:txBody>
          <a:bodyPr/>
          <a:lstStyle/>
          <a:p>
            <a:r>
              <a:rPr lang="en-US" dirty="0"/>
              <a:t>Follow-up</a:t>
            </a:r>
          </a:p>
        </p:txBody>
      </p:sp>
      <p:sp>
        <p:nvSpPr>
          <p:cNvPr id="3" name="Slide Number Placeholder 2">
            <a:extLst>
              <a:ext uri="{FF2B5EF4-FFF2-40B4-BE49-F238E27FC236}">
                <a16:creationId xmlns:a16="http://schemas.microsoft.com/office/drawing/2014/main" id="{B8648BC0-416E-6F45-8679-931FAC3C3B37}"/>
              </a:ext>
            </a:extLst>
          </p:cNvPr>
          <p:cNvSpPr>
            <a:spLocks noGrp="1"/>
          </p:cNvSpPr>
          <p:nvPr>
            <p:ph type="sldNum" sz="quarter" idx="12"/>
          </p:nvPr>
        </p:nvSpPr>
        <p:spPr/>
        <p:txBody>
          <a:bodyPr/>
          <a:lstStyle/>
          <a:p>
            <a:fld id="{D3E6F73D-5B99-417F-82E5-B90A998CE51F}" type="slidenum">
              <a:rPr lang="en-US" smtClean="0"/>
              <a:t>68</a:t>
            </a:fld>
            <a:endParaRPr lang="en-US" dirty="0"/>
          </a:p>
        </p:txBody>
      </p:sp>
      <p:sp>
        <p:nvSpPr>
          <p:cNvPr id="4" name="Content Placeholder 2">
            <a:extLst>
              <a:ext uri="{FF2B5EF4-FFF2-40B4-BE49-F238E27FC236}">
                <a16:creationId xmlns:a16="http://schemas.microsoft.com/office/drawing/2014/main" id="{71AC15C2-4858-8D43-B1F9-FB66F1D0D7D8}"/>
              </a:ext>
            </a:extLst>
          </p:cNvPr>
          <p:cNvSpPr txBox="1">
            <a:spLocks/>
          </p:cNvSpPr>
          <p:nvPr/>
        </p:nvSpPr>
        <p:spPr>
          <a:xfrm>
            <a:off x="628650" y="1371600"/>
            <a:ext cx="7886700" cy="6121021"/>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Probe scenes and images</a:t>
            </a:r>
          </a:p>
          <a:p>
            <a:pPr lvl="1">
              <a:spcAft>
                <a:spcPts val="1200"/>
              </a:spcAft>
              <a:buClr>
                <a:schemeClr val="tx1"/>
              </a:buClr>
              <a:buFont typeface="Wingdings" panose="05000000000000000000" pitchFamily="2" charset="2"/>
              <a:buChar char="§"/>
            </a:pPr>
            <a:r>
              <a:rPr lang="en-US" sz="2400" dirty="0"/>
              <a:t>Go to the scene to jog recall (careful of re-traumatizing)</a:t>
            </a:r>
          </a:p>
          <a:p>
            <a:pPr>
              <a:spcAft>
                <a:spcPts val="1200"/>
              </a:spcAft>
              <a:buClr>
                <a:schemeClr val="tx1"/>
              </a:buClr>
              <a:buFont typeface="Wingdings" panose="05000000000000000000" pitchFamily="2" charset="2"/>
              <a:buChar char="§"/>
            </a:pPr>
            <a:r>
              <a:rPr lang="en-US" sz="2400" dirty="0"/>
              <a:t>Recall of one detail can trigger recall of others</a:t>
            </a:r>
          </a:p>
          <a:p>
            <a:pPr>
              <a:buClr>
                <a:schemeClr val="tx1"/>
              </a:buClr>
              <a:buFont typeface="Wingdings" panose="05000000000000000000" pitchFamily="2" charset="2"/>
              <a:buChar char="§"/>
            </a:pPr>
            <a:r>
              <a:rPr lang="en-US" sz="2400" dirty="0"/>
              <a:t>Ask for information repeatedly using varied methods</a:t>
            </a:r>
          </a:p>
          <a:p>
            <a:pPr lvl="1">
              <a:buClr>
                <a:schemeClr val="tx1"/>
              </a:buClr>
              <a:buFont typeface="Wingdings" panose="05000000000000000000" pitchFamily="2" charset="2"/>
              <a:buChar char="§"/>
            </a:pPr>
            <a:r>
              <a:rPr lang="en-US" sz="2400" dirty="0"/>
              <a:t>Different perspectives</a:t>
            </a:r>
          </a:p>
          <a:p>
            <a:pPr lvl="1">
              <a:buClr>
                <a:schemeClr val="tx1"/>
              </a:buClr>
              <a:buFont typeface="Wingdings" panose="05000000000000000000" pitchFamily="2" charset="2"/>
              <a:buChar char="§"/>
            </a:pPr>
            <a:r>
              <a:rPr lang="en-US" sz="2400" dirty="0"/>
              <a:t>Different chronology (reverse order)</a:t>
            </a:r>
          </a:p>
          <a:p>
            <a:pPr lvl="1">
              <a:spcAft>
                <a:spcPts val="1200"/>
              </a:spcAft>
              <a:buClr>
                <a:schemeClr val="tx1"/>
              </a:buClr>
              <a:buFont typeface="Wingdings" panose="05000000000000000000" pitchFamily="2" charset="2"/>
              <a:buChar char="§"/>
            </a:pPr>
            <a:r>
              <a:rPr lang="en-US" sz="2400" dirty="0"/>
              <a:t>Facts, feelings, observations</a:t>
            </a:r>
          </a:p>
        </p:txBody>
      </p:sp>
    </p:spTree>
    <p:extLst>
      <p:ext uri="{BB962C8B-B14F-4D97-AF65-F5344CB8AC3E}">
        <p14:creationId xmlns:p14="http://schemas.microsoft.com/office/powerpoint/2010/main" val="4555647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9C35-24FB-5D42-A814-98FEB0E8D421}"/>
              </a:ext>
            </a:extLst>
          </p:cNvPr>
          <p:cNvSpPr>
            <a:spLocks noGrp="1"/>
          </p:cNvSpPr>
          <p:nvPr>
            <p:ph type="title"/>
          </p:nvPr>
        </p:nvSpPr>
        <p:spPr/>
        <p:txBody>
          <a:bodyPr/>
          <a:lstStyle/>
          <a:p>
            <a:r>
              <a:rPr lang="en-US" dirty="0"/>
              <a:t>Follow-up</a:t>
            </a:r>
          </a:p>
        </p:txBody>
      </p:sp>
      <p:sp>
        <p:nvSpPr>
          <p:cNvPr id="3" name="Slide Number Placeholder 2">
            <a:extLst>
              <a:ext uri="{FF2B5EF4-FFF2-40B4-BE49-F238E27FC236}">
                <a16:creationId xmlns:a16="http://schemas.microsoft.com/office/drawing/2014/main" id="{6BD48D15-43C4-4B4C-85DC-0D66DA4366C4}"/>
              </a:ext>
            </a:extLst>
          </p:cNvPr>
          <p:cNvSpPr>
            <a:spLocks noGrp="1"/>
          </p:cNvSpPr>
          <p:nvPr>
            <p:ph type="sldNum" sz="quarter" idx="12"/>
          </p:nvPr>
        </p:nvSpPr>
        <p:spPr/>
        <p:txBody>
          <a:bodyPr/>
          <a:lstStyle/>
          <a:p>
            <a:fld id="{D3E6F73D-5B99-417F-82E5-B90A998CE51F}" type="slidenum">
              <a:rPr lang="en-US" smtClean="0"/>
              <a:t>69</a:t>
            </a:fld>
            <a:endParaRPr lang="en-US" dirty="0"/>
          </a:p>
        </p:txBody>
      </p:sp>
      <p:sp>
        <p:nvSpPr>
          <p:cNvPr id="4" name="Content Placeholder 2">
            <a:extLst>
              <a:ext uri="{FF2B5EF4-FFF2-40B4-BE49-F238E27FC236}">
                <a16:creationId xmlns:a16="http://schemas.microsoft.com/office/drawing/2014/main" id="{F06B0AFC-9A71-D243-87FA-9A55C46C366C}"/>
              </a:ext>
            </a:extLst>
          </p:cNvPr>
          <p:cNvSpPr txBox="1">
            <a:spLocks/>
          </p:cNvSpPr>
          <p:nvPr/>
        </p:nvSpPr>
        <p:spPr>
          <a:xfrm>
            <a:off x="628650" y="1362074"/>
            <a:ext cx="7886700" cy="5061027"/>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Describe the event from a different physical or conceptual perspective</a:t>
            </a:r>
          </a:p>
          <a:p>
            <a:pPr lvl="1">
              <a:spcAft>
                <a:spcPts val="1200"/>
              </a:spcAft>
              <a:buClr>
                <a:schemeClr val="tx1"/>
              </a:buClr>
              <a:buFont typeface="Wingdings" panose="05000000000000000000" pitchFamily="2" charset="2"/>
              <a:buChar char="§"/>
            </a:pPr>
            <a:r>
              <a:rPr lang="en-US" sz="2400" dirty="0"/>
              <a:t>Can you describe this from Annie’s point of view? Put yourself where Annie was standing . . . describe what she saw.</a:t>
            </a:r>
          </a:p>
          <a:p>
            <a:pPr>
              <a:buClr>
                <a:schemeClr val="tx1"/>
              </a:buClr>
              <a:buFont typeface="Wingdings" panose="05000000000000000000" pitchFamily="2" charset="2"/>
              <a:buChar char="§"/>
            </a:pPr>
            <a:r>
              <a:rPr lang="en-US" sz="2400" dirty="0"/>
              <a:t>Draw a picture or review photos/schematics</a:t>
            </a:r>
          </a:p>
        </p:txBody>
      </p:sp>
    </p:spTree>
    <p:extLst>
      <p:ext uri="{BB962C8B-B14F-4D97-AF65-F5344CB8AC3E}">
        <p14:creationId xmlns:p14="http://schemas.microsoft.com/office/powerpoint/2010/main" val="3350376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D8BC-154F-D04C-A75F-7E6B45B6ED7D}"/>
              </a:ext>
            </a:extLst>
          </p:cNvPr>
          <p:cNvSpPr>
            <a:spLocks noGrp="1"/>
          </p:cNvSpPr>
          <p:nvPr>
            <p:ph type="title"/>
          </p:nvPr>
        </p:nvSpPr>
        <p:spPr/>
        <p:txBody>
          <a:bodyPr/>
          <a:lstStyle/>
          <a:p>
            <a:r>
              <a:rPr lang="en-US" dirty="0"/>
              <a:t>NEUTRALITY and Objectivity</a:t>
            </a:r>
          </a:p>
        </p:txBody>
      </p:sp>
      <p:sp>
        <p:nvSpPr>
          <p:cNvPr id="3" name="Content Placeholder 2">
            <a:extLst>
              <a:ext uri="{FF2B5EF4-FFF2-40B4-BE49-F238E27FC236}">
                <a16:creationId xmlns:a16="http://schemas.microsoft.com/office/drawing/2014/main" id="{F681F270-8EDF-944A-98B0-BBAFB5941E67}"/>
              </a:ext>
            </a:extLst>
          </p:cNvPr>
          <p:cNvSpPr>
            <a:spLocks noGrp="1"/>
          </p:cNvSpPr>
          <p:nvPr>
            <p:ph idx="1"/>
          </p:nvPr>
        </p:nvSpPr>
        <p:spPr>
          <a:xfrm>
            <a:off x="628648" y="1365662"/>
            <a:ext cx="7886701" cy="4811302"/>
          </a:xfrm>
        </p:spPr>
        <p:txBody>
          <a:bodyPr>
            <a:noAutofit/>
          </a:bodyPr>
          <a:lstStyle/>
          <a:p>
            <a:pPr>
              <a:lnSpc>
                <a:spcPct val="100000"/>
              </a:lnSpc>
              <a:spcBef>
                <a:spcPts val="0"/>
              </a:spcBef>
            </a:pPr>
            <a:r>
              <a:rPr lang="en-US" dirty="0"/>
              <a:t>Grievance process must treat parties “equitably”</a:t>
            </a:r>
          </a:p>
          <a:p>
            <a:pPr lvl="1">
              <a:lnSpc>
                <a:spcPct val="100000"/>
              </a:lnSpc>
            </a:pPr>
            <a:r>
              <a:rPr lang="en-US" dirty="0"/>
              <a:t>Must be designed to restore or preserve access to education programs</a:t>
            </a:r>
          </a:p>
          <a:p>
            <a:pPr lvl="1">
              <a:lnSpc>
                <a:spcPct val="100000"/>
              </a:lnSpc>
              <a:spcBef>
                <a:spcPts val="0"/>
              </a:spcBef>
            </a:pPr>
            <a:r>
              <a:rPr lang="en-US" dirty="0"/>
              <a:t>Must include enhanced due process protections before disciplinary sanctions are imposed </a:t>
            </a:r>
          </a:p>
          <a:p>
            <a:pPr marL="342900" lvl="1" indent="-342900">
              <a:lnSpc>
                <a:spcPct val="100000"/>
              </a:lnSpc>
              <a:spcBef>
                <a:spcPts val="1200"/>
              </a:spcBef>
            </a:pPr>
            <a:r>
              <a:rPr lang="en-US" dirty="0"/>
              <a:t>Prohibits conflict-of-interest or bias with coordinators, investigators, and decision-makers against parties generally or against an individual party </a:t>
            </a:r>
          </a:p>
          <a:p>
            <a:pPr>
              <a:lnSpc>
                <a:spcPct val="100000"/>
              </a:lnSpc>
              <a:spcBef>
                <a:spcPts val="1200"/>
              </a:spcBef>
            </a:pPr>
            <a:r>
              <a:rPr lang="en-US" dirty="0"/>
              <a:t>All relevant evidence obtained must be </a:t>
            </a:r>
            <a:r>
              <a:rPr lang="en-US" b="1" dirty="0"/>
              <a:t>objectively</a:t>
            </a:r>
            <a:r>
              <a:rPr lang="en-US" dirty="0"/>
              <a:t> evaluated</a:t>
            </a:r>
          </a:p>
          <a:p>
            <a:pPr>
              <a:lnSpc>
                <a:spcPct val="100000"/>
              </a:lnSpc>
              <a:spcBef>
                <a:spcPts val="1200"/>
              </a:spcBef>
            </a:pPr>
            <a:r>
              <a:rPr lang="en-US" dirty="0"/>
              <a:t>Mandates training on appropriate investigation, hearing, evidence, credibility, bias, conflict of interest</a:t>
            </a:r>
          </a:p>
        </p:txBody>
      </p:sp>
      <p:sp>
        <p:nvSpPr>
          <p:cNvPr id="4" name="Slide Number Placeholder 3">
            <a:extLst>
              <a:ext uri="{FF2B5EF4-FFF2-40B4-BE49-F238E27FC236}">
                <a16:creationId xmlns:a16="http://schemas.microsoft.com/office/drawing/2014/main" id="{DD4BEC03-0882-B247-A40A-BBB50B575061}"/>
              </a:ext>
            </a:extLst>
          </p:cNvPr>
          <p:cNvSpPr>
            <a:spLocks noGrp="1"/>
          </p:cNvSpPr>
          <p:nvPr>
            <p:ph type="sldNum" sz="quarter" idx="12"/>
          </p:nvPr>
        </p:nvSpPr>
        <p:spPr/>
        <p:txBody>
          <a:bodyPr/>
          <a:lstStyle/>
          <a:p>
            <a:fld id="{D3E6F73D-5B99-417F-82E5-B90A998CE51F}" type="slidenum">
              <a:rPr lang="en-US" smtClean="0"/>
              <a:t>7</a:t>
            </a:fld>
            <a:endParaRPr lang="en-US"/>
          </a:p>
        </p:txBody>
      </p:sp>
    </p:spTree>
    <p:extLst>
      <p:ext uri="{BB962C8B-B14F-4D97-AF65-F5344CB8AC3E}">
        <p14:creationId xmlns:p14="http://schemas.microsoft.com/office/powerpoint/2010/main" val="2606588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9C35-24FB-5D42-A814-98FEB0E8D421}"/>
              </a:ext>
            </a:extLst>
          </p:cNvPr>
          <p:cNvSpPr>
            <a:spLocks noGrp="1"/>
          </p:cNvSpPr>
          <p:nvPr>
            <p:ph type="title"/>
          </p:nvPr>
        </p:nvSpPr>
        <p:spPr/>
        <p:txBody>
          <a:bodyPr/>
          <a:lstStyle/>
          <a:p>
            <a:r>
              <a:rPr lang="en-US" dirty="0"/>
              <a:t>Follow-up</a:t>
            </a:r>
          </a:p>
        </p:txBody>
      </p:sp>
      <p:sp>
        <p:nvSpPr>
          <p:cNvPr id="3" name="Slide Number Placeholder 2">
            <a:extLst>
              <a:ext uri="{FF2B5EF4-FFF2-40B4-BE49-F238E27FC236}">
                <a16:creationId xmlns:a16="http://schemas.microsoft.com/office/drawing/2014/main" id="{6BD48D15-43C4-4B4C-85DC-0D66DA4366C4}"/>
              </a:ext>
            </a:extLst>
          </p:cNvPr>
          <p:cNvSpPr>
            <a:spLocks noGrp="1"/>
          </p:cNvSpPr>
          <p:nvPr>
            <p:ph type="sldNum" sz="quarter" idx="12"/>
          </p:nvPr>
        </p:nvSpPr>
        <p:spPr/>
        <p:txBody>
          <a:bodyPr/>
          <a:lstStyle/>
          <a:p>
            <a:fld id="{D3E6F73D-5B99-417F-82E5-B90A998CE51F}" type="slidenum">
              <a:rPr lang="en-US" smtClean="0"/>
              <a:t>70</a:t>
            </a:fld>
            <a:endParaRPr lang="en-US" dirty="0"/>
          </a:p>
        </p:txBody>
      </p:sp>
      <p:sp>
        <p:nvSpPr>
          <p:cNvPr id="4" name="Content Placeholder 2">
            <a:extLst>
              <a:ext uri="{FF2B5EF4-FFF2-40B4-BE49-F238E27FC236}">
                <a16:creationId xmlns:a16="http://schemas.microsoft.com/office/drawing/2014/main" id="{F06B0AFC-9A71-D243-87FA-9A55C46C366C}"/>
              </a:ext>
            </a:extLst>
          </p:cNvPr>
          <p:cNvSpPr txBox="1">
            <a:spLocks/>
          </p:cNvSpPr>
          <p:nvPr/>
        </p:nvSpPr>
        <p:spPr>
          <a:xfrm>
            <a:off x="628650" y="1362074"/>
            <a:ext cx="7886700" cy="5061027"/>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Clr>
                <a:schemeClr val="tx1"/>
              </a:buClr>
              <a:buFont typeface="Wingdings" panose="05000000000000000000" pitchFamily="2" charset="2"/>
              <a:buChar char="§"/>
            </a:pPr>
            <a:r>
              <a:rPr lang="en-US" sz="2400" dirty="0"/>
              <a:t>Jog recall through senses, not an event narrative:</a:t>
            </a:r>
          </a:p>
          <a:p>
            <a:pPr lvl="1">
              <a:lnSpc>
                <a:spcPct val="150000"/>
              </a:lnSpc>
              <a:buClr>
                <a:schemeClr val="tx1"/>
              </a:buClr>
              <a:buFont typeface="Wingdings" panose="05000000000000000000" pitchFamily="2" charset="2"/>
              <a:buChar char="§"/>
            </a:pPr>
            <a:r>
              <a:rPr lang="en-US" sz="2400" dirty="0"/>
              <a:t>“Are there specific scents or smells…?”</a:t>
            </a:r>
          </a:p>
          <a:p>
            <a:pPr lvl="1">
              <a:lnSpc>
                <a:spcPct val="150000"/>
              </a:lnSpc>
              <a:buClr>
                <a:schemeClr val="tx1"/>
              </a:buClr>
              <a:buFont typeface="Wingdings" panose="05000000000000000000" pitchFamily="2" charset="2"/>
              <a:buChar char="§"/>
            </a:pPr>
            <a:r>
              <a:rPr lang="en-US" sz="2400" dirty="0"/>
              <a:t>“Are there specific sounds (music, noise, snoring, dialogue, sirens, phones, texts, etc.)…?”</a:t>
            </a:r>
          </a:p>
          <a:p>
            <a:pPr lvl="1">
              <a:lnSpc>
                <a:spcPct val="150000"/>
              </a:lnSpc>
              <a:buClr>
                <a:schemeClr val="tx1"/>
              </a:buClr>
              <a:buFont typeface="Wingdings" panose="05000000000000000000" pitchFamily="2" charset="2"/>
              <a:buChar char="§"/>
            </a:pPr>
            <a:r>
              <a:rPr lang="en-US" sz="2400" dirty="0"/>
              <a:t>“Are there specific tastes …?”</a:t>
            </a:r>
          </a:p>
          <a:p>
            <a:pPr lvl="1">
              <a:lnSpc>
                <a:spcPct val="150000"/>
              </a:lnSpc>
              <a:buClr>
                <a:schemeClr val="tx1"/>
              </a:buClr>
              <a:buFont typeface="Wingdings" panose="05000000000000000000" pitchFamily="2" charset="2"/>
              <a:buChar char="§"/>
            </a:pPr>
            <a:r>
              <a:rPr lang="en-US" sz="2400" dirty="0"/>
              <a:t>“Are there specific tactile (touching) experiences …?”</a:t>
            </a:r>
          </a:p>
          <a:p>
            <a:pPr lvl="1">
              <a:lnSpc>
                <a:spcPct val="150000"/>
              </a:lnSpc>
              <a:buClr>
                <a:schemeClr val="tx1"/>
              </a:buClr>
              <a:buFont typeface="Wingdings" panose="05000000000000000000" pitchFamily="2" charset="2"/>
              <a:buChar char="§"/>
            </a:pPr>
            <a:r>
              <a:rPr lang="en-US" sz="2400" dirty="0"/>
              <a:t>“Are there specific sights or things you see …?”</a:t>
            </a:r>
          </a:p>
        </p:txBody>
      </p:sp>
    </p:spTree>
    <p:extLst>
      <p:ext uri="{BB962C8B-B14F-4D97-AF65-F5344CB8AC3E}">
        <p14:creationId xmlns:p14="http://schemas.microsoft.com/office/powerpoint/2010/main" val="3357118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0BDE-3C51-4E4B-A6B6-0138A711B8EB}"/>
              </a:ext>
            </a:extLst>
          </p:cNvPr>
          <p:cNvSpPr>
            <a:spLocks noGrp="1"/>
          </p:cNvSpPr>
          <p:nvPr>
            <p:ph type="title"/>
          </p:nvPr>
        </p:nvSpPr>
        <p:spPr/>
        <p:txBody>
          <a:bodyPr/>
          <a:lstStyle/>
          <a:p>
            <a:r>
              <a:rPr lang="en-US" dirty="0"/>
              <a:t>Focus on specifics</a:t>
            </a:r>
          </a:p>
        </p:txBody>
      </p:sp>
      <p:sp>
        <p:nvSpPr>
          <p:cNvPr id="3" name="Slide Number Placeholder 2">
            <a:extLst>
              <a:ext uri="{FF2B5EF4-FFF2-40B4-BE49-F238E27FC236}">
                <a16:creationId xmlns:a16="http://schemas.microsoft.com/office/drawing/2014/main" id="{85BBCED0-DA0D-4748-AE06-20551E6B176E}"/>
              </a:ext>
            </a:extLst>
          </p:cNvPr>
          <p:cNvSpPr>
            <a:spLocks noGrp="1"/>
          </p:cNvSpPr>
          <p:nvPr>
            <p:ph type="sldNum" sz="quarter" idx="12"/>
          </p:nvPr>
        </p:nvSpPr>
        <p:spPr/>
        <p:txBody>
          <a:bodyPr/>
          <a:lstStyle/>
          <a:p>
            <a:fld id="{D3E6F73D-5B99-417F-82E5-B90A998CE51F}" type="slidenum">
              <a:rPr lang="en-US" smtClean="0"/>
              <a:t>71</a:t>
            </a:fld>
            <a:endParaRPr lang="en-US" dirty="0"/>
          </a:p>
        </p:txBody>
      </p:sp>
      <p:sp>
        <p:nvSpPr>
          <p:cNvPr id="4" name="Content Placeholder 2">
            <a:extLst>
              <a:ext uri="{FF2B5EF4-FFF2-40B4-BE49-F238E27FC236}">
                <a16:creationId xmlns:a16="http://schemas.microsoft.com/office/drawing/2014/main" id="{976A3156-BE3C-554C-8731-F220E66F080B}"/>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Deep dive into detailed recall</a:t>
            </a:r>
          </a:p>
          <a:p>
            <a:pPr>
              <a:spcAft>
                <a:spcPts val="1200"/>
              </a:spcAft>
              <a:buClr>
                <a:schemeClr val="tx1"/>
              </a:buClr>
              <a:buFont typeface="Wingdings" panose="05000000000000000000" pitchFamily="2" charset="2"/>
              <a:buChar char="§"/>
            </a:pPr>
            <a:r>
              <a:rPr lang="en-US" sz="2400" dirty="0"/>
              <a:t>Review</a:t>
            </a:r>
          </a:p>
          <a:p>
            <a:pPr>
              <a:spcAft>
                <a:spcPts val="1200"/>
              </a:spcAft>
              <a:buClr>
                <a:schemeClr val="tx1"/>
              </a:buClr>
              <a:buFont typeface="Wingdings" panose="05000000000000000000" pitchFamily="2" charset="2"/>
              <a:buChar char="§"/>
            </a:pPr>
            <a:r>
              <a:rPr lang="en-US" sz="2400" dirty="0"/>
              <a:t>Check for accuracy and consistency</a:t>
            </a:r>
          </a:p>
          <a:p>
            <a:pPr>
              <a:spcAft>
                <a:spcPts val="1200"/>
              </a:spcAft>
              <a:buClr>
                <a:schemeClr val="tx1"/>
              </a:buClr>
              <a:buFont typeface="Wingdings" panose="05000000000000000000" pitchFamily="2" charset="2"/>
              <a:buChar char="§"/>
            </a:pPr>
            <a:r>
              <a:rPr lang="en-US" sz="2400" dirty="0"/>
              <a:t>Read notes back</a:t>
            </a:r>
          </a:p>
          <a:p>
            <a:pPr>
              <a:spcAft>
                <a:spcPts val="1200"/>
              </a:spcAft>
              <a:buClr>
                <a:schemeClr val="tx1"/>
              </a:buClr>
              <a:buFont typeface="Wingdings" panose="05000000000000000000" pitchFamily="2" charset="2"/>
              <a:buChar char="§"/>
            </a:pPr>
            <a:r>
              <a:rPr lang="en-US" sz="2400" dirty="0"/>
              <a:t>Correct errors or omissions</a:t>
            </a:r>
          </a:p>
          <a:p>
            <a:pPr>
              <a:spcAft>
                <a:spcPts val="1200"/>
              </a:spcAft>
              <a:buClr>
                <a:schemeClr val="tx1"/>
              </a:buClr>
              <a:buFont typeface="Wingdings" panose="05000000000000000000" pitchFamily="2" charset="2"/>
              <a:buChar char="§"/>
            </a:pPr>
            <a:r>
              <a:rPr lang="en-US" sz="2400" dirty="0"/>
              <a:t>New recollections or details</a:t>
            </a:r>
          </a:p>
          <a:p>
            <a:pPr>
              <a:spcAft>
                <a:spcPts val="1200"/>
              </a:spcAft>
              <a:buClr>
                <a:schemeClr val="tx1"/>
              </a:buClr>
              <a:buFont typeface="Wingdings" panose="05000000000000000000" pitchFamily="2" charset="2"/>
              <a:buChar char="§"/>
            </a:pPr>
            <a:r>
              <a:rPr lang="en-US" sz="2400" dirty="0"/>
              <a:t>Clarify contradictions or ambiguities</a:t>
            </a:r>
          </a:p>
        </p:txBody>
      </p:sp>
    </p:spTree>
    <p:extLst>
      <p:ext uri="{BB962C8B-B14F-4D97-AF65-F5344CB8AC3E}">
        <p14:creationId xmlns:p14="http://schemas.microsoft.com/office/powerpoint/2010/main" val="1179643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0DB5-4BC2-654B-9883-CF2A59841F31}"/>
              </a:ext>
            </a:extLst>
          </p:cNvPr>
          <p:cNvSpPr>
            <a:spLocks noGrp="1"/>
          </p:cNvSpPr>
          <p:nvPr>
            <p:ph type="title"/>
          </p:nvPr>
        </p:nvSpPr>
        <p:spPr/>
        <p:txBody>
          <a:bodyPr/>
          <a:lstStyle/>
          <a:p>
            <a:r>
              <a:rPr lang="en-US" dirty="0"/>
              <a:t>close</a:t>
            </a:r>
          </a:p>
        </p:txBody>
      </p:sp>
      <p:sp>
        <p:nvSpPr>
          <p:cNvPr id="3" name="Slide Number Placeholder 2">
            <a:extLst>
              <a:ext uri="{FF2B5EF4-FFF2-40B4-BE49-F238E27FC236}">
                <a16:creationId xmlns:a16="http://schemas.microsoft.com/office/drawing/2014/main" id="{9126BB94-1D45-E648-89D5-ED3500D42050}"/>
              </a:ext>
            </a:extLst>
          </p:cNvPr>
          <p:cNvSpPr>
            <a:spLocks noGrp="1"/>
          </p:cNvSpPr>
          <p:nvPr>
            <p:ph type="sldNum" sz="quarter" idx="12"/>
          </p:nvPr>
        </p:nvSpPr>
        <p:spPr/>
        <p:txBody>
          <a:bodyPr/>
          <a:lstStyle/>
          <a:p>
            <a:fld id="{D3E6F73D-5B99-417F-82E5-B90A998CE51F}" type="slidenum">
              <a:rPr lang="en-US" smtClean="0"/>
              <a:t>72</a:t>
            </a:fld>
            <a:endParaRPr lang="en-US" dirty="0"/>
          </a:p>
        </p:txBody>
      </p:sp>
      <p:sp>
        <p:nvSpPr>
          <p:cNvPr id="4" name="Content Placeholder 2">
            <a:extLst>
              <a:ext uri="{FF2B5EF4-FFF2-40B4-BE49-F238E27FC236}">
                <a16:creationId xmlns:a16="http://schemas.microsoft.com/office/drawing/2014/main" id="{2DCAA088-6C39-4E41-8AFF-CA521BA39A6B}"/>
              </a:ext>
            </a:extLst>
          </p:cNvPr>
          <p:cNvSpPr txBox="1">
            <a:spLocks/>
          </p:cNvSpPr>
          <p:nvPr/>
        </p:nvSpPr>
        <p:spPr>
          <a:xfrm>
            <a:off x="628650" y="1362075"/>
            <a:ext cx="7886700" cy="451810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Contact you if they have new information</a:t>
            </a:r>
          </a:p>
          <a:p>
            <a:pPr>
              <a:spcAft>
                <a:spcPts val="1200"/>
              </a:spcAft>
              <a:buClr>
                <a:schemeClr val="tx1"/>
              </a:buClr>
              <a:buFont typeface="Wingdings" panose="05000000000000000000" pitchFamily="2" charset="2"/>
              <a:buChar char="§"/>
            </a:pPr>
            <a:r>
              <a:rPr lang="en-US" sz="2400" dirty="0"/>
              <a:t>Extends the life of the interview </a:t>
            </a:r>
          </a:p>
          <a:p>
            <a:pPr>
              <a:spcAft>
                <a:spcPts val="1200"/>
              </a:spcAft>
              <a:buClr>
                <a:schemeClr val="tx1"/>
              </a:buClr>
              <a:buFont typeface="Wingdings" panose="05000000000000000000" pitchFamily="2" charset="2"/>
              <a:buChar char="§"/>
            </a:pPr>
            <a:r>
              <a:rPr lang="en-US" sz="2400" dirty="0"/>
              <a:t>May result in more/better detail</a:t>
            </a:r>
          </a:p>
          <a:p>
            <a:pPr>
              <a:spcAft>
                <a:spcPts val="1200"/>
              </a:spcAft>
              <a:buClr>
                <a:schemeClr val="tx1"/>
              </a:buClr>
              <a:buFont typeface="Wingdings" panose="05000000000000000000" pitchFamily="2" charset="2"/>
              <a:buChar char="§"/>
            </a:pPr>
            <a:r>
              <a:rPr lang="en-US" sz="2400" dirty="0"/>
              <a:t>Anything else to add?</a:t>
            </a:r>
          </a:p>
          <a:p>
            <a:pPr>
              <a:spcAft>
                <a:spcPts val="1200"/>
              </a:spcAft>
              <a:buClr>
                <a:schemeClr val="tx1"/>
              </a:buClr>
              <a:buFont typeface="Wingdings" panose="05000000000000000000" pitchFamily="2" charset="2"/>
              <a:buChar char="§"/>
            </a:pPr>
            <a:r>
              <a:rPr lang="en-US" sz="2400" dirty="0"/>
              <a:t>Any individuals we should talk to?</a:t>
            </a:r>
          </a:p>
          <a:p>
            <a:pPr>
              <a:spcAft>
                <a:spcPts val="1200"/>
              </a:spcAft>
              <a:buClr>
                <a:schemeClr val="tx1"/>
              </a:buClr>
              <a:buFont typeface="Wingdings" panose="05000000000000000000" pitchFamily="2" charset="2"/>
              <a:buChar char="§"/>
            </a:pPr>
            <a:r>
              <a:rPr lang="en-US" sz="2400" dirty="0"/>
              <a:t>Any specific questions we should ask?</a:t>
            </a:r>
          </a:p>
        </p:txBody>
      </p:sp>
    </p:spTree>
    <p:extLst>
      <p:ext uri="{BB962C8B-B14F-4D97-AF65-F5344CB8AC3E}">
        <p14:creationId xmlns:p14="http://schemas.microsoft.com/office/powerpoint/2010/main" val="23982248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C024-6E0A-4146-82A6-B3A686F0688C}"/>
              </a:ext>
            </a:extLst>
          </p:cNvPr>
          <p:cNvSpPr>
            <a:spLocks noGrp="1"/>
          </p:cNvSpPr>
          <p:nvPr>
            <p:ph type="title"/>
          </p:nvPr>
        </p:nvSpPr>
        <p:spPr/>
        <p:txBody>
          <a:bodyPr/>
          <a:lstStyle/>
          <a:p>
            <a:r>
              <a:rPr lang="en-US" dirty="0"/>
              <a:t>considerations</a:t>
            </a:r>
          </a:p>
        </p:txBody>
      </p:sp>
      <p:sp>
        <p:nvSpPr>
          <p:cNvPr id="3" name="Slide Number Placeholder 2">
            <a:extLst>
              <a:ext uri="{FF2B5EF4-FFF2-40B4-BE49-F238E27FC236}">
                <a16:creationId xmlns:a16="http://schemas.microsoft.com/office/drawing/2014/main" id="{F7527363-76FD-F04C-9EFD-93E914EE9A42}"/>
              </a:ext>
            </a:extLst>
          </p:cNvPr>
          <p:cNvSpPr>
            <a:spLocks noGrp="1"/>
          </p:cNvSpPr>
          <p:nvPr>
            <p:ph type="sldNum" sz="quarter" idx="12"/>
          </p:nvPr>
        </p:nvSpPr>
        <p:spPr/>
        <p:txBody>
          <a:bodyPr/>
          <a:lstStyle/>
          <a:p>
            <a:fld id="{D3E6F73D-5B99-417F-82E5-B90A998CE51F}" type="slidenum">
              <a:rPr lang="en-US" smtClean="0"/>
              <a:t>73</a:t>
            </a:fld>
            <a:endParaRPr lang="en-US" dirty="0"/>
          </a:p>
        </p:txBody>
      </p:sp>
      <p:sp>
        <p:nvSpPr>
          <p:cNvPr id="4" name="Content Placeholder 2">
            <a:extLst>
              <a:ext uri="{FF2B5EF4-FFF2-40B4-BE49-F238E27FC236}">
                <a16:creationId xmlns:a16="http://schemas.microsoft.com/office/drawing/2014/main" id="{7E6257A7-36C0-9D40-B9FB-E3F2417A5FA2}"/>
              </a:ext>
            </a:extLst>
          </p:cNvPr>
          <p:cNvSpPr txBox="1">
            <a:spLocks/>
          </p:cNvSpPr>
          <p:nvPr/>
        </p:nvSpPr>
        <p:spPr>
          <a:xfrm>
            <a:off x="628650" y="1371600"/>
            <a:ext cx="7886700" cy="498475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This method requires the interviewer to essentially take the witness back to the scene</a:t>
            </a:r>
          </a:p>
          <a:p>
            <a:pPr>
              <a:spcAft>
                <a:spcPts val="1200"/>
              </a:spcAft>
              <a:buClr>
                <a:schemeClr val="tx1"/>
              </a:buClr>
              <a:buFont typeface="Wingdings" panose="05000000000000000000" pitchFamily="2" charset="2"/>
              <a:buChar char="§"/>
            </a:pPr>
            <a:r>
              <a:rPr lang="en-US" sz="2400" dirty="0"/>
              <a:t>Raises concerns of re-traumatization</a:t>
            </a:r>
          </a:p>
          <a:p>
            <a:pPr>
              <a:spcAft>
                <a:spcPts val="1200"/>
              </a:spcAft>
              <a:buClr>
                <a:schemeClr val="tx1"/>
              </a:buClr>
              <a:buFont typeface="Wingdings" panose="05000000000000000000" pitchFamily="2" charset="2"/>
              <a:buChar char="§"/>
            </a:pPr>
            <a:r>
              <a:rPr lang="en-US" sz="2400" dirty="0"/>
              <a:t>Interviews will likely take more time – schedule accordingly</a:t>
            </a:r>
          </a:p>
          <a:p>
            <a:pPr>
              <a:spcAft>
                <a:spcPts val="1200"/>
              </a:spcAft>
              <a:buClr>
                <a:schemeClr val="tx1"/>
              </a:buClr>
              <a:buFont typeface="Wingdings" panose="05000000000000000000" pitchFamily="2" charset="2"/>
              <a:buChar char="§"/>
            </a:pPr>
            <a:r>
              <a:rPr lang="en-US" sz="2400" dirty="0"/>
              <a:t>Consider explaining the interview approach</a:t>
            </a:r>
          </a:p>
          <a:p>
            <a:pPr>
              <a:spcAft>
                <a:spcPts val="1200"/>
              </a:spcAft>
              <a:buClr>
                <a:schemeClr val="tx1"/>
              </a:buClr>
              <a:buFont typeface="Wingdings" panose="05000000000000000000" pitchFamily="2" charset="2"/>
              <a:buChar char="§"/>
            </a:pPr>
            <a:r>
              <a:rPr lang="en-US" sz="2400" dirty="0"/>
              <a:t>Improves promptness of process</a:t>
            </a:r>
          </a:p>
          <a:p>
            <a:pPr>
              <a:spcAft>
                <a:spcPts val="1200"/>
              </a:spcAft>
              <a:buClr>
                <a:schemeClr val="tx1"/>
              </a:buClr>
              <a:buFont typeface="Wingdings" panose="05000000000000000000" pitchFamily="2" charset="2"/>
              <a:buChar char="§"/>
            </a:pPr>
            <a:r>
              <a:rPr lang="en-US" sz="2400" dirty="0"/>
              <a:t>Two investigators – the person asking questions must focus and stay with the witness during the recall process</a:t>
            </a:r>
            <a:endParaRPr lang="en-US" sz="3200" dirty="0"/>
          </a:p>
        </p:txBody>
      </p:sp>
    </p:spTree>
    <p:extLst>
      <p:ext uri="{BB962C8B-B14F-4D97-AF65-F5344CB8AC3E}">
        <p14:creationId xmlns:p14="http://schemas.microsoft.com/office/powerpoint/2010/main" val="10758380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rapport</a:t>
            </a:r>
          </a:p>
        </p:txBody>
      </p:sp>
      <p:sp>
        <p:nvSpPr>
          <p:cNvPr id="3" name="Text Placeholder 2">
            <a:extLst>
              <a:ext uri="{FF2B5EF4-FFF2-40B4-BE49-F238E27FC236}">
                <a16:creationId xmlns:a16="http://schemas.microsoft.com/office/drawing/2014/main" id="{6A16023F-7C4C-420B-8DB2-21D3CC8EFF76}"/>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74</a:t>
            </a:fld>
            <a:endParaRPr lang="en-US" dirty="0"/>
          </a:p>
        </p:txBody>
      </p:sp>
    </p:spTree>
    <p:extLst>
      <p:ext uri="{BB962C8B-B14F-4D97-AF65-F5344CB8AC3E}">
        <p14:creationId xmlns:p14="http://schemas.microsoft.com/office/powerpoint/2010/main" val="24205299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F4D1-B00B-194E-8D8D-68283A62924C}"/>
              </a:ext>
            </a:extLst>
          </p:cNvPr>
          <p:cNvSpPr>
            <a:spLocks noGrp="1"/>
          </p:cNvSpPr>
          <p:nvPr>
            <p:ph type="title"/>
          </p:nvPr>
        </p:nvSpPr>
        <p:spPr/>
        <p:txBody>
          <a:bodyPr/>
          <a:lstStyle/>
          <a:p>
            <a:r>
              <a:rPr lang="en-US" dirty="0"/>
              <a:t>Building rapport</a:t>
            </a:r>
          </a:p>
        </p:txBody>
      </p:sp>
      <p:sp>
        <p:nvSpPr>
          <p:cNvPr id="3" name="Slide Number Placeholder 2">
            <a:extLst>
              <a:ext uri="{FF2B5EF4-FFF2-40B4-BE49-F238E27FC236}">
                <a16:creationId xmlns:a16="http://schemas.microsoft.com/office/drawing/2014/main" id="{6ECCFFF3-412C-C045-81AC-FF21EE5DE5E0}"/>
              </a:ext>
            </a:extLst>
          </p:cNvPr>
          <p:cNvSpPr>
            <a:spLocks noGrp="1"/>
          </p:cNvSpPr>
          <p:nvPr>
            <p:ph type="sldNum" sz="quarter" idx="12"/>
          </p:nvPr>
        </p:nvSpPr>
        <p:spPr/>
        <p:txBody>
          <a:bodyPr/>
          <a:lstStyle/>
          <a:p>
            <a:fld id="{D3E6F73D-5B99-417F-82E5-B90A998CE51F}" type="slidenum">
              <a:rPr lang="en-US" smtClean="0"/>
              <a:t>75</a:t>
            </a:fld>
            <a:endParaRPr lang="en-US" dirty="0"/>
          </a:p>
        </p:txBody>
      </p:sp>
      <p:sp>
        <p:nvSpPr>
          <p:cNvPr id="4" name="Content Placeholder 2">
            <a:extLst>
              <a:ext uri="{FF2B5EF4-FFF2-40B4-BE49-F238E27FC236}">
                <a16:creationId xmlns:a16="http://schemas.microsoft.com/office/drawing/2014/main" id="{47655726-B926-3345-BA20-F145D6B4B46B}"/>
              </a:ext>
            </a:extLst>
          </p:cNvPr>
          <p:cNvSpPr txBox="1">
            <a:spLocks/>
          </p:cNvSpPr>
          <p:nvPr/>
        </p:nvSpPr>
        <p:spPr>
          <a:xfrm>
            <a:off x="628650" y="1295400"/>
            <a:ext cx="7886700" cy="45847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Interviewer comfort level</a:t>
            </a:r>
          </a:p>
          <a:p>
            <a:pPr>
              <a:buClr>
                <a:schemeClr val="tx1"/>
              </a:buClr>
              <a:buFont typeface="Wingdings" panose="05000000000000000000" pitchFamily="2" charset="2"/>
              <a:buChar char="§"/>
            </a:pPr>
            <a:r>
              <a:rPr lang="en-US" sz="2400" dirty="0"/>
              <a:t>Self-awareness – personal prejudice/bias</a:t>
            </a:r>
          </a:p>
          <a:p>
            <a:pPr lvl="1">
              <a:buClr>
                <a:schemeClr val="tx1"/>
              </a:buClr>
              <a:buFont typeface="Wingdings" panose="05000000000000000000" pitchFamily="2" charset="2"/>
              <a:buChar char="§"/>
            </a:pPr>
            <a:r>
              <a:rPr lang="en-US" sz="2400" dirty="0"/>
              <a:t>Self-diagnosis</a:t>
            </a:r>
          </a:p>
          <a:p>
            <a:pPr lvl="1">
              <a:buClr>
                <a:schemeClr val="tx1"/>
              </a:buClr>
              <a:buFont typeface="Wingdings" panose="05000000000000000000" pitchFamily="2" charset="2"/>
              <a:buChar char="§"/>
            </a:pPr>
            <a:r>
              <a:rPr lang="en-US" sz="2400" dirty="0"/>
              <a:t>Self-correction</a:t>
            </a:r>
          </a:p>
          <a:p>
            <a:pPr lvl="1">
              <a:spcAft>
                <a:spcPts val="1200"/>
              </a:spcAft>
              <a:buClr>
                <a:schemeClr val="tx1"/>
              </a:buClr>
              <a:buFont typeface="Wingdings" panose="05000000000000000000" pitchFamily="2" charset="2"/>
              <a:buChar char="§"/>
            </a:pPr>
            <a:r>
              <a:rPr lang="en-US" sz="2400" dirty="0"/>
              <a:t>Self-improvement</a:t>
            </a:r>
          </a:p>
          <a:p>
            <a:pPr>
              <a:buClr>
                <a:schemeClr val="tx1"/>
              </a:buClr>
              <a:buFont typeface="Wingdings" panose="05000000000000000000" pitchFamily="2" charset="2"/>
              <a:buChar char="§"/>
            </a:pPr>
            <a:r>
              <a:rPr lang="en-US" sz="2400" dirty="0"/>
              <a:t>Trappings of authority</a:t>
            </a:r>
          </a:p>
          <a:p>
            <a:pPr lvl="1">
              <a:spcAft>
                <a:spcPts val="1200"/>
              </a:spcAft>
              <a:buClr>
                <a:schemeClr val="tx1"/>
              </a:buClr>
              <a:buFont typeface="Wingdings" panose="05000000000000000000" pitchFamily="2" charset="2"/>
              <a:buChar char="§"/>
            </a:pPr>
            <a:r>
              <a:rPr lang="en-US" sz="2400" dirty="0"/>
              <a:t>“Me” wall</a:t>
            </a:r>
          </a:p>
          <a:p>
            <a:pPr>
              <a:buClr>
                <a:schemeClr val="tx1"/>
              </a:buClr>
              <a:buFont typeface="Wingdings" panose="05000000000000000000" pitchFamily="2" charset="2"/>
              <a:buChar char="§"/>
            </a:pPr>
            <a:r>
              <a:rPr lang="en-US" sz="2400" dirty="0"/>
              <a:t>Proximity </a:t>
            </a:r>
          </a:p>
        </p:txBody>
      </p:sp>
    </p:spTree>
    <p:extLst>
      <p:ext uri="{BB962C8B-B14F-4D97-AF65-F5344CB8AC3E}">
        <p14:creationId xmlns:p14="http://schemas.microsoft.com/office/powerpoint/2010/main" val="1769757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58C8-48A7-664B-A4E4-E439AC4AE5E7}"/>
              </a:ext>
            </a:extLst>
          </p:cNvPr>
          <p:cNvSpPr>
            <a:spLocks noGrp="1"/>
          </p:cNvSpPr>
          <p:nvPr>
            <p:ph type="title"/>
          </p:nvPr>
        </p:nvSpPr>
        <p:spPr/>
        <p:txBody>
          <a:bodyPr/>
          <a:lstStyle/>
          <a:p>
            <a:r>
              <a:rPr lang="en-US" dirty="0"/>
              <a:t>Ethical considerations</a:t>
            </a:r>
          </a:p>
        </p:txBody>
      </p:sp>
      <p:sp>
        <p:nvSpPr>
          <p:cNvPr id="3" name="Slide Number Placeholder 2">
            <a:extLst>
              <a:ext uri="{FF2B5EF4-FFF2-40B4-BE49-F238E27FC236}">
                <a16:creationId xmlns:a16="http://schemas.microsoft.com/office/drawing/2014/main" id="{86C12ACC-F35B-BF4E-A100-5DAE77616D0B}"/>
              </a:ext>
            </a:extLst>
          </p:cNvPr>
          <p:cNvSpPr>
            <a:spLocks noGrp="1"/>
          </p:cNvSpPr>
          <p:nvPr>
            <p:ph type="sldNum" sz="quarter" idx="12"/>
          </p:nvPr>
        </p:nvSpPr>
        <p:spPr/>
        <p:txBody>
          <a:bodyPr/>
          <a:lstStyle/>
          <a:p>
            <a:fld id="{D3E6F73D-5B99-417F-82E5-B90A998CE51F}" type="slidenum">
              <a:rPr lang="en-US" smtClean="0"/>
              <a:t>76</a:t>
            </a:fld>
            <a:endParaRPr lang="en-US" dirty="0"/>
          </a:p>
        </p:txBody>
      </p:sp>
      <p:sp>
        <p:nvSpPr>
          <p:cNvPr id="4" name="Content Placeholder 2">
            <a:extLst>
              <a:ext uri="{FF2B5EF4-FFF2-40B4-BE49-F238E27FC236}">
                <a16:creationId xmlns:a16="http://schemas.microsoft.com/office/drawing/2014/main" id="{4597006A-D427-EB47-A1DB-A0F9C2F04C37}"/>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Dignified approach v. friendship</a:t>
            </a:r>
          </a:p>
          <a:p>
            <a:pPr>
              <a:spcAft>
                <a:spcPts val="1200"/>
              </a:spcAft>
              <a:buClr>
                <a:schemeClr val="tx1"/>
              </a:buClr>
              <a:buFont typeface="Wingdings" panose="05000000000000000000" pitchFamily="2" charset="2"/>
              <a:buChar char="§"/>
            </a:pPr>
            <a:r>
              <a:rPr lang="en-US" sz="2400" dirty="0"/>
              <a:t>Understanding v. agreeing</a:t>
            </a:r>
          </a:p>
          <a:p>
            <a:pPr>
              <a:spcAft>
                <a:spcPts val="1200"/>
              </a:spcAft>
              <a:buClr>
                <a:schemeClr val="tx1"/>
              </a:buClr>
              <a:buFont typeface="Wingdings" panose="05000000000000000000" pitchFamily="2" charset="2"/>
              <a:buChar char="§"/>
            </a:pPr>
            <a:r>
              <a:rPr lang="en-US" sz="2400" dirty="0"/>
              <a:t>Sympathy v. empathy</a:t>
            </a:r>
          </a:p>
          <a:p>
            <a:pPr>
              <a:spcAft>
                <a:spcPts val="1200"/>
              </a:spcAft>
              <a:buClr>
                <a:schemeClr val="tx1"/>
              </a:buClr>
              <a:buFont typeface="Wingdings" panose="05000000000000000000" pitchFamily="2" charset="2"/>
              <a:buChar char="§"/>
            </a:pPr>
            <a:r>
              <a:rPr lang="en-US" sz="2400" dirty="0"/>
              <a:t>Maintaining neutrality</a:t>
            </a:r>
          </a:p>
          <a:p>
            <a:pPr>
              <a:buClr>
                <a:schemeClr val="tx1"/>
              </a:buClr>
              <a:buFont typeface="Wingdings" panose="05000000000000000000" pitchFamily="2" charset="2"/>
              <a:buChar char="§"/>
            </a:pPr>
            <a:r>
              <a:rPr lang="en-US" sz="2400" dirty="0"/>
              <a:t>Practice active listening statements</a:t>
            </a:r>
          </a:p>
          <a:p>
            <a:pPr lvl="1">
              <a:buClr>
                <a:schemeClr val="tx1"/>
              </a:buClr>
              <a:buFont typeface="Wingdings" panose="05000000000000000000" pitchFamily="2" charset="2"/>
              <a:buChar char="§"/>
            </a:pPr>
            <a:r>
              <a:rPr lang="en-US" sz="2400" dirty="0"/>
              <a:t>“I understand” instead of “that makes sense”</a:t>
            </a:r>
          </a:p>
          <a:p>
            <a:pPr lvl="1">
              <a:buClr>
                <a:schemeClr val="tx1"/>
              </a:buClr>
              <a:buFont typeface="Wingdings" panose="05000000000000000000" pitchFamily="2" charset="2"/>
              <a:buChar char="§"/>
            </a:pPr>
            <a:r>
              <a:rPr lang="en-US" sz="2400" dirty="0"/>
              <a:t>“I know this is difficult” instead of “I’m sorry”</a:t>
            </a:r>
          </a:p>
        </p:txBody>
      </p:sp>
    </p:spTree>
    <p:extLst>
      <p:ext uri="{BB962C8B-B14F-4D97-AF65-F5344CB8AC3E}">
        <p14:creationId xmlns:p14="http://schemas.microsoft.com/office/powerpoint/2010/main" val="976215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D0C8-FF63-2749-B8A6-C21C320F0E8A}"/>
              </a:ext>
            </a:extLst>
          </p:cNvPr>
          <p:cNvSpPr>
            <a:spLocks noGrp="1"/>
          </p:cNvSpPr>
          <p:nvPr>
            <p:ph type="title"/>
          </p:nvPr>
        </p:nvSpPr>
        <p:spPr/>
        <p:txBody>
          <a:bodyPr/>
          <a:lstStyle/>
          <a:p>
            <a:r>
              <a:rPr lang="en-US" dirty="0"/>
              <a:t>Practical considerations</a:t>
            </a:r>
          </a:p>
        </p:txBody>
      </p:sp>
      <p:sp>
        <p:nvSpPr>
          <p:cNvPr id="3" name="Slide Number Placeholder 2">
            <a:extLst>
              <a:ext uri="{FF2B5EF4-FFF2-40B4-BE49-F238E27FC236}">
                <a16:creationId xmlns:a16="http://schemas.microsoft.com/office/drawing/2014/main" id="{9EA32F52-D02C-5E48-B77C-634604EDA3AC}"/>
              </a:ext>
            </a:extLst>
          </p:cNvPr>
          <p:cNvSpPr>
            <a:spLocks noGrp="1"/>
          </p:cNvSpPr>
          <p:nvPr>
            <p:ph type="sldNum" sz="quarter" idx="12"/>
          </p:nvPr>
        </p:nvSpPr>
        <p:spPr/>
        <p:txBody>
          <a:bodyPr/>
          <a:lstStyle/>
          <a:p>
            <a:fld id="{D3E6F73D-5B99-417F-82E5-B90A998CE51F}" type="slidenum">
              <a:rPr lang="en-US" smtClean="0"/>
              <a:t>77</a:t>
            </a:fld>
            <a:endParaRPr lang="en-US" dirty="0"/>
          </a:p>
        </p:txBody>
      </p:sp>
      <p:sp>
        <p:nvSpPr>
          <p:cNvPr id="4" name="Content Placeholder 2">
            <a:extLst>
              <a:ext uri="{FF2B5EF4-FFF2-40B4-BE49-F238E27FC236}">
                <a16:creationId xmlns:a16="http://schemas.microsoft.com/office/drawing/2014/main" id="{0C352E64-6A6F-8040-B102-7A0E4F77FA4C}"/>
              </a:ext>
            </a:extLst>
          </p:cNvPr>
          <p:cNvSpPr txBox="1">
            <a:spLocks/>
          </p:cNvSpPr>
          <p:nvPr/>
        </p:nvSpPr>
        <p:spPr>
          <a:xfrm>
            <a:off x="628650" y="1295400"/>
            <a:ext cx="7886700" cy="5219700"/>
          </a:xfrm>
          <a:prstGeom prst="rect">
            <a:avLst/>
          </a:prstGeom>
        </p:spPr>
        <p:txBody>
          <a:bodyPr numCol="2"/>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1200"/>
              </a:spcAft>
              <a:buClr>
                <a:schemeClr val="tx1"/>
              </a:buClr>
              <a:buFont typeface="Wingdings" panose="05000000000000000000" pitchFamily="2" charset="2"/>
              <a:buChar char="§"/>
            </a:pPr>
            <a:r>
              <a:rPr lang="en-US" sz="2400" dirty="0"/>
              <a:t>Dress</a:t>
            </a:r>
          </a:p>
          <a:p>
            <a:pPr>
              <a:spcBef>
                <a:spcPts val="0"/>
              </a:spcBef>
              <a:spcAft>
                <a:spcPts val="1200"/>
              </a:spcAft>
              <a:buClr>
                <a:schemeClr val="tx1"/>
              </a:buClr>
              <a:buFont typeface="Wingdings" panose="05000000000000000000" pitchFamily="2" charset="2"/>
              <a:buChar char="§"/>
            </a:pPr>
            <a:r>
              <a:rPr lang="en-US" sz="2400" dirty="0"/>
              <a:t>Location</a:t>
            </a:r>
          </a:p>
          <a:p>
            <a:pPr>
              <a:spcBef>
                <a:spcPts val="0"/>
              </a:spcBef>
              <a:spcAft>
                <a:spcPts val="1200"/>
              </a:spcAft>
              <a:buClr>
                <a:schemeClr val="tx1"/>
              </a:buClr>
              <a:buFont typeface="Wingdings" panose="05000000000000000000" pitchFamily="2" charset="2"/>
              <a:buChar char="§"/>
            </a:pPr>
            <a:r>
              <a:rPr lang="en-US" sz="2400" dirty="0"/>
              <a:t>Taking notes</a:t>
            </a:r>
          </a:p>
          <a:p>
            <a:pPr>
              <a:spcBef>
                <a:spcPts val="0"/>
              </a:spcBef>
              <a:spcAft>
                <a:spcPts val="1200"/>
              </a:spcAft>
              <a:buClr>
                <a:schemeClr val="tx1"/>
              </a:buClr>
              <a:buFont typeface="Wingdings" panose="05000000000000000000" pitchFamily="2" charset="2"/>
              <a:buChar char="§"/>
            </a:pPr>
            <a:r>
              <a:rPr lang="en-US" sz="2400" dirty="0"/>
              <a:t>Recording</a:t>
            </a:r>
          </a:p>
          <a:p>
            <a:pPr>
              <a:spcBef>
                <a:spcPts val="0"/>
              </a:spcBef>
              <a:spcAft>
                <a:spcPts val="1200"/>
              </a:spcAft>
              <a:buClr>
                <a:schemeClr val="tx1"/>
              </a:buClr>
              <a:buFont typeface="Wingdings" panose="05000000000000000000" pitchFamily="2" charset="2"/>
              <a:buChar char="§"/>
            </a:pPr>
            <a:r>
              <a:rPr lang="en-US" sz="2400" dirty="0"/>
              <a:t>Responses to emotion</a:t>
            </a:r>
          </a:p>
          <a:p>
            <a:pPr>
              <a:spcBef>
                <a:spcPts val="0"/>
              </a:spcBef>
              <a:spcAft>
                <a:spcPts val="1200"/>
              </a:spcAft>
              <a:buClr>
                <a:schemeClr val="tx1"/>
              </a:buClr>
              <a:buFont typeface="Wingdings" panose="05000000000000000000" pitchFamily="2" charset="2"/>
              <a:buChar char="§"/>
            </a:pPr>
            <a:r>
              <a:rPr lang="en-US" sz="2400" dirty="0"/>
              <a:t>Length</a:t>
            </a:r>
          </a:p>
          <a:p>
            <a:pPr>
              <a:spcBef>
                <a:spcPts val="0"/>
              </a:spcBef>
              <a:spcAft>
                <a:spcPts val="1200"/>
              </a:spcAft>
              <a:buClr>
                <a:schemeClr val="tx1"/>
              </a:buClr>
              <a:buFont typeface="Wingdings" panose="05000000000000000000" pitchFamily="2" charset="2"/>
              <a:buChar char="§"/>
            </a:pPr>
            <a:r>
              <a:rPr lang="en-US" sz="2400" dirty="0"/>
              <a:t>Breaks</a:t>
            </a:r>
          </a:p>
          <a:p>
            <a:pPr>
              <a:spcBef>
                <a:spcPts val="0"/>
              </a:spcBef>
              <a:spcAft>
                <a:spcPts val="1200"/>
              </a:spcAft>
              <a:buClr>
                <a:schemeClr val="tx1"/>
              </a:buClr>
              <a:buFont typeface="Wingdings" panose="05000000000000000000" pitchFamily="2" charset="2"/>
              <a:buChar char="§"/>
            </a:pPr>
            <a:r>
              <a:rPr lang="en-US" sz="2400" dirty="0"/>
              <a:t>Entry/exit</a:t>
            </a:r>
          </a:p>
          <a:p>
            <a:pPr>
              <a:spcBef>
                <a:spcPts val="0"/>
              </a:spcBef>
              <a:spcAft>
                <a:spcPts val="1200"/>
              </a:spcAft>
              <a:buClr>
                <a:schemeClr val="tx1"/>
              </a:buClr>
              <a:buFont typeface="Wingdings" panose="05000000000000000000" pitchFamily="2" charset="2"/>
              <a:buChar char="§"/>
            </a:pPr>
            <a:r>
              <a:rPr lang="en-US" sz="2400" dirty="0"/>
              <a:t>Buffer time</a:t>
            </a:r>
          </a:p>
        </p:txBody>
      </p:sp>
    </p:spTree>
    <p:extLst>
      <p:ext uri="{BB962C8B-B14F-4D97-AF65-F5344CB8AC3E}">
        <p14:creationId xmlns:p14="http://schemas.microsoft.com/office/powerpoint/2010/main" val="13140530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5034-262F-7040-B43F-7874C90E275A}"/>
              </a:ext>
            </a:extLst>
          </p:cNvPr>
          <p:cNvSpPr>
            <a:spLocks noGrp="1"/>
          </p:cNvSpPr>
          <p:nvPr>
            <p:ph type="title"/>
          </p:nvPr>
        </p:nvSpPr>
        <p:spPr/>
        <p:txBody>
          <a:bodyPr/>
          <a:lstStyle/>
          <a:p>
            <a:r>
              <a:rPr lang="en-US" dirty="0"/>
              <a:t>Difficult witnesses</a:t>
            </a:r>
          </a:p>
        </p:txBody>
      </p:sp>
      <p:sp>
        <p:nvSpPr>
          <p:cNvPr id="3" name="Slide Number Placeholder 2">
            <a:extLst>
              <a:ext uri="{FF2B5EF4-FFF2-40B4-BE49-F238E27FC236}">
                <a16:creationId xmlns:a16="http://schemas.microsoft.com/office/drawing/2014/main" id="{F989C175-D1AE-5A4E-9943-3BBF5F3CA648}"/>
              </a:ext>
            </a:extLst>
          </p:cNvPr>
          <p:cNvSpPr>
            <a:spLocks noGrp="1"/>
          </p:cNvSpPr>
          <p:nvPr>
            <p:ph type="sldNum" sz="quarter" idx="12"/>
          </p:nvPr>
        </p:nvSpPr>
        <p:spPr/>
        <p:txBody>
          <a:bodyPr/>
          <a:lstStyle/>
          <a:p>
            <a:fld id="{D3E6F73D-5B99-417F-82E5-B90A998CE51F}" type="slidenum">
              <a:rPr lang="en-US" smtClean="0"/>
              <a:t>78</a:t>
            </a:fld>
            <a:endParaRPr lang="en-US" dirty="0"/>
          </a:p>
        </p:txBody>
      </p:sp>
      <p:sp>
        <p:nvSpPr>
          <p:cNvPr id="4" name="Content Placeholder 2">
            <a:extLst>
              <a:ext uri="{FF2B5EF4-FFF2-40B4-BE49-F238E27FC236}">
                <a16:creationId xmlns:a16="http://schemas.microsoft.com/office/drawing/2014/main" id="{BB64B3D3-9E43-444E-A36B-F5C70D3DC16F}"/>
              </a:ext>
            </a:extLst>
          </p:cNvPr>
          <p:cNvSpPr txBox="1">
            <a:spLocks/>
          </p:cNvSpPr>
          <p:nvPr/>
        </p:nvSpPr>
        <p:spPr>
          <a:xfrm>
            <a:off x="628650" y="1362075"/>
            <a:ext cx="7886700" cy="499427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Collaborative interviewing</a:t>
            </a:r>
          </a:p>
          <a:p>
            <a:pPr>
              <a:buClr>
                <a:schemeClr val="tx1"/>
              </a:buClr>
              <a:buFont typeface="Wingdings" panose="05000000000000000000" pitchFamily="2" charset="2"/>
              <a:buChar char="§"/>
            </a:pPr>
            <a:r>
              <a:rPr lang="en-US" sz="2400" dirty="0"/>
              <a:t>Mirroring</a:t>
            </a:r>
          </a:p>
          <a:p>
            <a:pPr lvl="1">
              <a:spcAft>
                <a:spcPts val="1200"/>
              </a:spcAft>
              <a:buClr>
                <a:schemeClr val="tx1"/>
              </a:buClr>
              <a:buFont typeface="Wingdings" panose="05000000000000000000" pitchFamily="2" charset="2"/>
              <a:buChar char="§"/>
            </a:pPr>
            <a:r>
              <a:rPr lang="en-US" sz="2400" dirty="0"/>
              <a:t>“Help me understand”</a:t>
            </a:r>
          </a:p>
          <a:p>
            <a:pPr>
              <a:spcAft>
                <a:spcPts val="1200"/>
              </a:spcAft>
              <a:buClr>
                <a:schemeClr val="tx1"/>
              </a:buClr>
              <a:buFont typeface="Wingdings" panose="05000000000000000000" pitchFamily="2" charset="2"/>
              <a:buChar char="§"/>
            </a:pPr>
            <a:r>
              <a:rPr lang="en-US" sz="2400" dirty="0"/>
              <a:t>Review of factual evidence</a:t>
            </a:r>
          </a:p>
          <a:p>
            <a:pPr>
              <a:spcAft>
                <a:spcPts val="1200"/>
              </a:spcAft>
              <a:buClr>
                <a:schemeClr val="tx1"/>
              </a:buClr>
              <a:buFont typeface="Wingdings" panose="05000000000000000000" pitchFamily="2" charset="2"/>
              <a:buChar char="§"/>
            </a:pPr>
            <a:r>
              <a:rPr lang="en-US" sz="2400" dirty="0"/>
              <a:t>Accept what is shared</a:t>
            </a:r>
          </a:p>
          <a:p>
            <a:pPr>
              <a:spcAft>
                <a:spcPts val="1200"/>
              </a:spcAft>
              <a:buClr>
                <a:schemeClr val="tx1"/>
              </a:buClr>
              <a:buFont typeface="Wingdings" panose="05000000000000000000" pitchFamily="2" charset="2"/>
              <a:buChar char="§"/>
            </a:pPr>
            <a:r>
              <a:rPr lang="en-US" sz="2400" dirty="0"/>
              <a:t>Highlight conflicts</a:t>
            </a:r>
          </a:p>
          <a:p>
            <a:pPr>
              <a:buClr>
                <a:schemeClr val="tx1"/>
              </a:buClr>
              <a:buFont typeface="Wingdings" panose="05000000000000000000" pitchFamily="2" charset="2"/>
              <a:buChar char="§"/>
            </a:pPr>
            <a:r>
              <a:rPr lang="en-US" sz="2400" dirty="0"/>
              <a:t>Draw out contradictory statements</a:t>
            </a:r>
          </a:p>
          <a:p>
            <a:pPr lvl="1">
              <a:spcAft>
                <a:spcPts val="1200"/>
              </a:spcAft>
              <a:buClr>
                <a:schemeClr val="tx1"/>
              </a:buClr>
              <a:buFont typeface="Wingdings" panose="05000000000000000000" pitchFamily="2" charset="2"/>
              <a:buChar char="§"/>
            </a:pPr>
            <a:r>
              <a:rPr lang="en-US" sz="2400" dirty="0"/>
              <a:t>“Make this make sense for me”</a:t>
            </a:r>
          </a:p>
          <a:p>
            <a:pPr>
              <a:buClr>
                <a:schemeClr val="tx1"/>
              </a:buClr>
              <a:buFont typeface="Wingdings" panose="05000000000000000000" pitchFamily="2" charset="2"/>
              <a:buChar char="§"/>
            </a:pPr>
            <a:r>
              <a:rPr lang="en-US" sz="2400" dirty="0"/>
              <a:t>The Columbo approach</a:t>
            </a:r>
          </a:p>
        </p:txBody>
      </p:sp>
    </p:spTree>
    <p:extLst>
      <p:ext uri="{BB962C8B-B14F-4D97-AF65-F5344CB8AC3E}">
        <p14:creationId xmlns:p14="http://schemas.microsoft.com/office/powerpoint/2010/main" val="218923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memory</a:t>
            </a:r>
          </a:p>
        </p:txBody>
      </p:sp>
      <p:sp>
        <p:nvSpPr>
          <p:cNvPr id="3" name="Text Placeholder 2">
            <a:extLst>
              <a:ext uri="{FF2B5EF4-FFF2-40B4-BE49-F238E27FC236}">
                <a16:creationId xmlns:a16="http://schemas.microsoft.com/office/drawing/2014/main" id="{A280B37F-3A84-40F2-8E91-852A2A2FA683}"/>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79</a:t>
            </a:fld>
            <a:endParaRPr lang="en-US" dirty="0"/>
          </a:p>
        </p:txBody>
      </p:sp>
    </p:spTree>
    <p:extLst>
      <p:ext uri="{BB962C8B-B14F-4D97-AF65-F5344CB8AC3E}">
        <p14:creationId xmlns:p14="http://schemas.microsoft.com/office/powerpoint/2010/main" val="116042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F9F2-59DA-AE47-AA7B-6B87DD993809}"/>
              </a:ext>
            </a:extLst>
          </p:cNvPr>
          <p:cNvSpPr>
            <a:spLocks noGrp="1"/>
          </p:cNvSpPr>
          <p:nvPr>
            <p:ph type="title"/>
          </p:nvPr>
        </p:nvSpPr>
        <p:spPr/>
        <p:txBody>
          <a:bodyPr/>
          <a:lstStyle/>
          <a:p>
            <a:r>
              <a:rPr lang="en-US" dirty="0"/>
              <a:t>Advisor of choice</a:t>
            </a:r>
          </a:p>
        </p:txBody>
      </p:sp>
      <p:sp>
        <p:nvSpPr>
          <p:cNvPr id="3" name="Content Placeholder 2">
            <a:extLst>
              <a:ext uri="{FF2B5EF4-FFF2-40B4-BE49-F238E27FC236}">
                <a16:creationId xmlns:a16="http://schemas.microsoft.com/office/drawing/2014/main" id="{9B62E9DF-00A2-394E-B036-F34E5CF29B4F}"/>
              </a:ext>
            </a:extLst>
          </p:cNvPr>
          <p:cNvSpPr>
            <a:spLocks noGrp="1"/>
          </p:cNvSpPr>
          <p:nvPr>
            <p:ph idx="1"/>
          </p:nvPr>
        </p:nvSpPr>
        <p:spPr>
          <a:xfrm>
            <a:off x="628648" y="1389413"/>
            <a:ext cx="7886701" cy="4787550"/>
          </a:xfrm>
        </p:spPr>
        <p:txBody>
          <a:bodyPr>
            <a:noAutofit/>
          </a:bodyPr>
          <a:lstStyle/>
          <a:p>
            <a:pPr>
              <a:lnSpc>
                <a:spcPct val="110000"/>
              </a:lnSpc>
              <a:spcAft>
                <a:spcPts val="1200"/>
              </a:spcAft>
            </a:pPr>
            <a:r>
              <a:rPr lang="en-US" dirty="0"/>
              <a:t>Must allow Advisor to be present at all meetings, interviews, hearings</a:t>
            </a:r>
          </a:p>
          <a:p>
            <a:pPr lvl="1">
              <a:lnSpc>
                <a:spcPct val="110000"/>
              </a:lnSpc>
            </a:pPr>
            <a:r>
              <a:rPr lang="en-US" dirty="0"/>
              <a:t>May not restrict who may serve as Advisor (though the Advisor has a choice in the matter)</a:t>
            </a:r>
          </a:p>
          <a:p>
            <a:pPr lvl="1">
              <a:lnSpc>
                <a:spcPct val="110000"/>
              </a:lnSpc>
              <a:spcAft>
                <a:spcPts val="1200"/>
              </a:spcAft>
            </a:pPr>
            <a:r>
              <a:rPr lang="en-US" dirty="0"/>
              <a:t>May restrict Advisor participation as long as applied equally to all parties</a:t>
            </a:r>
          </a:p>
        </p:txBody>
      </p:sp>
      <p:sp>
        <p:nvSpPr>
          <p:cNvPr id="4" name="Slide Number Placeholder 3">
            <a:extLst>
              <a:ext uri="{FF2B5EF4-FFF2-40B4-BE49-F238E27FC236}">
                <a16:creationId xmlns:a16="http://schemas.microsoft.com/office/drawing/2014/main" id="{C550282C-25F9-EF4D-8EE4-7A090C7B1B94}"/>
              </a:ext>
            </a:extLst>
          </p:cNvPr>
          <p:cNvSpPr>
            <a:spLocks noGrp="1"/>
          </p:cNvSpPr>
          <p:nvPr>
            <p:ph type="sldNum" sz="quarter" idx="12"/>
          </p:nvPr>
        </p:nvSpPr>
        <p:spPr/>
        <p:txBody>
          <a:bodyPr/>
          <a:lstStyle/>
          <a:p>
            <a:fld id="{D3E6F73D-5B99-417F-82E5-B90A998CE51F}" type="slidenum">
              <a:rPr lang="en-US" smtClean="0"/>
              <a:t>8</a:t>
            </a:fld>
            <a:endParaRPr lang="en-US"/>
          </a:p>
        </p:txBody>
      </p:sp>
    </p:spTree>
    <p:extLst>
      <p:ext uri="{BB962C8B-B14F-4D97-AF65-F5344CB8AC3E}">
        <p14:creationId xmlns:p14="http://schemas.microsoft.com/office/powerpoint/2010/main" val="1387654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7235-CE61-3A40-BCE2-DC25606AA14B}"/>
              </a:ext>
            </a:extLst>
          </p:cNvPr>
          <p:cNvSpPr>
            <a:spLocks noGrp="1"/>
          </p:cNvSpPr>
          <p:nvPr>
            <p:ph type="title"/>
          </p:nvPr>
        </p:nvSpPr>
        <p:spPr/>
        <p:txBody>
          <a:bodyPr/>
          <a:lstStyle/>
          <a:p>
            <a:r>
              <a:rPr lang="en-US" dirty="0"/>
              <a:t>memory</a:t>
            </a:r>
          </a:p>
        </p:txBody>
      </p:sp>
      <p:sp>
        <p:nvSpPr>
          <p:cNvPr id="3" name="Slide Number Placeholder 2">
            <a:extLst>
              <a:ext uri="{FF2B5EF4-FFF2-40B4-BE49-F238E27FC236}">
                <a16:creationId xmlns:a16="http://schemas.microsoft.com/office/drawing/2014/main" id="{AF97208A-BE06-444C-8A78-DE06F566B7FE}"/>
              </a:ext>
            </a:extLst>
          </p:cNvPr>
          <p:cNvSpPr>
            <a:spLocks noGrp="1"/>
          </p:cNvSpPr>
          <p:nvPr>
            <p:ph type="sldNum" sz="quarter" idx="12"/>
          </p:nvPr>
        </p:nvSpPr>
        <p:spPr/>
        <p:txBody>
          <a:bodyPr/>
          <a:lstStyle/>
          <a:p>
            <a:fld id="{D3E6F73D-5B99-417F-82E5-B90A998CE51F}" type="slidenum">
              <a:rPr lang="en-US" smtClean="0"/>
              <a:t>80</a:t>
            </a:fld>
            <a:endParaRPr lang="en-US" dirty="0"/>
          </a:p>
        </p:txBody>
      </p:sp>
      <p:sp>
        <p:nvSpPr>
          <p:cNvPr id="4" name="Content Placeholder 2">
            <a:extLst>
              <a:ext uri="{FF2B5EF4-FFF2-40B4-BE49-F238E27FC236}">
                <a16:creationId xmlns:a16="http://schemas.microsoft.com/office/drawing/2014/main" id="{B57CEE21-4C4F-E54D-BDA7-BC1DE756A88A}"/>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Memories are stored in three ways: sensory, short-term, and long-term</a:t>
            </a:r>
          </a:p>
          <a:p>
            <a:pPr lvl="1">
              <a:buClr>
                <a:schemeClr val="tx1"/>
              </a:buClr>
              <a:buFont typeface="Wingdings" panose="05000000000000000000" pitchFamily="2" charset="2"/>
              <a:buChar char="§"/>
            </a:pPr>
            <a:r>
              <a:rPr lang="en-US" sz="2400" b="1" dirty="0"/>
              <a:t>Sensory information </a:t>
            </a:r>
            <a:r>
              <a:rPr lang="en-US" sz="2400" dirty="0"/>
              <a:t>lasts just a few seconds</a:t>
            </a:r>
          </a:p>
          <a:p>
            <a:pPr lvl="2">
              <a:buClr>
                <a:schemeClr val="tx1"/>
              </a:buClr>
            </a:pPr>
            <a:r>
              <a:rPr lang="en-US" sz="2400" dirty="0"/>
              <a:t>If the brain doesn’t attach meaning, the information is lost</a:t>
            </a:r>
          </a:p>
          <a:p>
            <a:pPr lvl="1">
              <a:buClr>
                <a:schemeClr val="tx1"/>
              </a:buClr>
              <a:buFont typeface="Wingdings" panose="05000000000000000000" pitchFamily="2" charset="2"/>
              <a:buChar char="§"/>
            </a:pPr>
            <a:r>
              <a:rPr lang="en-US" sz="2400" b="1" dirty="0"/>
              <a:t>Short-term information </a:t>
            </a:r>
            <a:r>
              <a:rPr lang="en-US" sz="2400" dirty="0"/>
              <a:t>lasts up to 30 seconds</a:t>
            </a:r>
          </a:p>
          <a:p>
            <a:pPr lvl="2">
              <a:buClr>
                <a:schemeClr val="tx1"/>
              </a:buClr>
            </a:pPr>
            <a:r>
              <a:rPr lang="en-US" sz="2400" dirty="0"/>
              <a:t>Phone number, copying a sentence from one document to another</a:t>
            </a:r>
          </a:p>
          <a:p>
            <a:pPr lvl="1">
              <a:buClr>
                <a:schemeClr val="tx1"/>
              </a:buClr>
              <a:buFont typeface="Wingdings" panose="05000000000000000000" pitchFamily="2" charset="2"/>
              <a:buChar char="§"/>
            </a:pPr>
            <a:r>
              <a:rPr lang="en-US" sz="2400" b="1" dirty="0"/>
              <a:t>Long-term information </a:t>
            </a:r>
            <a:r>
              <a:rPr lang="en-US" sz="2400" dirty="0"/>
              <a:t>gets filed away</a:t>
            </a:r>
          </a:p>
          <a:p>
            <a:pPr lvl="2">
              <a:buClr>
                <a:schemeClr val="tx1"/>
              </a:buClr>
            </a:pPr>
            <a:r>
              <a:rPr lang="en-US" sz="2400" dirty="0"/>
              <a:t>Meaningful connections vs. rote repetition</a:t>
            </a:r>
          </a:p>
        </p:txBody>
      </p:sp>
    </p:spTree>
    <p:extLst>
      <p:ext uri="{BB962C8B-B14F-4D97-AF65-F5344CB8AC3E}">
        <p14:creationId xmlns:p14="http://schemas.microsoft.com/office/powerpoint/2010/main" val="1722192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0FB9-729D-2541-BEC3-4AB7659022AF}"/>
              </a:ext>
            </a:extLst>
          </p:cNvPr>
          <p:cNvSpPr>
            <a:spLocks noGrp="1"/>
          </p:cNvSpPr>
          <p:nvPr>
            <p:ph type="title"/>
          </p:nvPr>
        </p:nvSpPr>
        <p:spPr/>
        <p:txBody>
          <a:bodyPr/>
          <a:lstStyle/>
          <a:p>
            <a:r>
              <a:rPr lang="en-US" dirty="0"/>
              <a:t>memory</a:t>
            </a:r>
          </a:p>
        </p:txBody>
      </p:sp>
      <p:sp>
        <p:nvSpPr>
          <p:cNvPr id="3" name="Slide Number Placeholder 2">
            <a:extLst>
              <a:ext uri="{FF2B5EF4-FFF2-40B4-BE49-F238E27FC236}">
                <a16:creationId xmlns:a16="http://schemas.microsoft.com/office/drawing/2014/main" id="{29F06C6B-4B09-E54C-A651-85907C5A8B5C}"/>
              </a:ext>
            </a:extLst>
          </p:cNvPr>
          <p:cNvSpPr>
            <a:spLocks noGrp="1"/>
          </p:cNvSpPr>
          <p:nvPr>
            <p:ph type="sldNum" sz="quarter" idx="12"/>
          </p:nvPr>
        </p:nvSpPr>
        <p:spPr/>
        <p:txBody>
          <a:bodyPr/>
          <a:lstStyle/>
          <a:p>
            <a:fld id="{D3E6F73D-5B99-417F-82E5-B90A998CE51F}" type="slidenum">
              <a:rPr lang="en-US" smtClean="0"/>
              <a:t>81</a:t>
            </a:fld>
            <a:endParaRPr lang="en-US" dirty="0"/>
          </a:p>
        </p:txBody>
      </p:sp>
      <p:sp>
        <p:nvSpPr>
          <p:cNvPr id="4" name="Content Placeholder 2">
            <a:extLst>
              <a:ext uri="{FF2B5EF4-FFF2-40B4-BE49-F238E27FC236}">
                <a16:creationId xmlns:a16="http://schemas.microsoft.com/office/drawing/2014/main" id="{E906F98D-9840-9943-97F6-C2204C8D1F18}"/>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Long-term storage is strengthened through association</a:t>
            </a:r>
          </a:p>
          <a:p>
            <a:pPr lvl="1">
              <a:buClr>
                <a:schemeClr val="tx1"/>
              </a:buClr>
              <a:buFont typeface="Wingdings" panose="05000000000000000000" pitchFamily="2" charset="2"/>
              <a:buChar char="§"/>
            </a:pPr>
            <a:r>
              <a:rPr lang="en-US" sz="2400" dirty="0"/>
              <a:t>Memory is not like a copy of a file – it gets filtered</a:t>
            </a:r>
          </a:p>
          <a:p>
            <a:pPr lvl="2">
              <a:buClr>
                <a:schemeClr val="tx1"/>
              </a:buClr>
            </a:pPr>
            <a:r>
              <a:rPr lang="en-US" sz="2400" dirty="0"/>
              <a:t>Prior experiences (an individual’s as well as others’)</a:t>
            </a:r>
          </a:p>
          <a:p>
            <a:pPr lvl="2">
              <a:buClr>
                <a:schemeClr val="tx1"/>
              </a:buClr>
            </a:pPr>
            <a:r>
              <a:rPr lang="en-US" sz="2400" dirty="0"/>
              <a:t>Beliefs</a:t>
            </a:r>
          </a:p>
          <a:p>
            <a:pPr lvl="2">
              <a:buClr>
                <a:schemeClr val="tx1"/>
              </a:buClr>
            </a:pPr>
            <a:r>
              <a:rPr lang="en-US" sz="2400" dirty="0"/>
              <a:t>Education</a:t>
            </a:r>
          </a:p>
          <a:p>
            <a:pPr lvl="2">
              <a:spcAft>
                <a:spcPts val="1200"/>
              </a:spcAft>
              <a:buClr>
                <a:schemeClr val="tx1"/>
              </a:buClr>
            </a:pPr>
            <a:r>
              <a:rPr lang="en-US" sz="2400" dirty="0"/>
              <a:t>Perspective</a:t>
            </a:r>
          </a:p>
          <a:p>
            <a:pPr>
              <a:spcAft>
                <a:spcPts val="1200"/>
              </a:spcAft>
              <a:buClr>
                <a:schemeClr val="tx1"/>
              </a:buClr>
              <a:buFont typeface="Wingdings" panose="05000000000000000000" pitchFamily="2" charset="2"/>
              <a:buChar char="§"/>
            </a:pPr>
            <a:r>
              <a:rPr lang="en-US" sz="2400" dirty="0"/>
              <a:t>Accessing memory means traversing those association pathways</a:t>
            </a:r>
          </a:p>
          <a:p>
            <a:pPr>
              <a:buClr>
                <a:schemeClr val="tx1"/>
              </a:buClr>
              <a:buFont typeface="Wingdings" panose="05000000000000000000" pitchFamily="2" charset="2"/>
              <a:buChar char="§"/>
            </a:pPr>
            <a:r>
              <a:rPr lang="en-US" sz="2400" dirty="0"/>
              <a:t>The result is a mix of factual recollection as well as filtered perception that may alter the facts</a:t>
            </a:r>
          </a:p>
        </p:txBody>
      </p:sp>
    </p:spTree>
    <p:extLst>
      <p:ext uri="{BB962C8B-B14F-4D97-AF65-F5344CB8AC3E}">
        <p14:creationId xmlns:p14="http://schemas.microsoft.com/office/powerpoint/2010/main" val="29273208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1441-101F-DA4E-AD80-30DFAA20AB22}"/>
              </a:ext>
            </a:extLst>
          </p:cNvPr>
          <p:cNvSpPr>
            <a:spLocks noGrp="1"/>
          </p:cNvSpPr>
          <p:nvPr>
            <p:ph type="title"/>
          </p:nvPr>
        </p:nvSpPr>
        <p:spPr/>
        <p:txBody>
          <a:bodyPr/>
          <a:lstStyle/>
          <a:p>
            <a:r>
              <a:rPr lang="en-US" dirty="0"/>
              <a:t>Memory and trauma</a:t>
            </a:r>
          </a:p>
        </p:txBody>
      </p:sp>
      <p:sp>
        <p:nvSpPr>
          <p:cNvPr id="3" name="Slide Number Placeholder 2">
            <a:extLst>
              <a:ext uri="{FF2B5EF4-FFF2-40B4-BE49-F238E27FC236}">
                <a16:creationId xmlns:a16="http://schemas.microsoft.com/office/drawing/2014/main" id="{1D66A128-4763-F947-95AE-665771556207}"/>
              </a:ext>
            </a:extLst>
          </p:cNvPr>
          <p:cNvSpPr>
            <a:spLocks noGrp="1"/>
          </p:cNvSpPr>
          <p:nvPr>
            <p:ph type="sldNum" sz="quarter" idx="12"/>
          </p:nvPr>
        </p:nvSpPr>
        <p:spPr/>
        <p:txBody>
          <a:bodyPr/>
          <a:lstStyle/>
          <a:p>
            <a:fld id="{D3E6F73D-5B99-417F-82E5-B90A998CE51F}" type="slidenum">
              <a:rPr lang="en-US" smtClean="0"/>
              <a:t>82</a:t>
            </a:fld>
            <a:endParaRPr lang="en-US" dirty="0"/>
          </a:p>
        </p:txBody>
      </p:sp>
      <p:sp>
        <p:nvSpPr>
          <p:cNvPr id="4" name="Content Placeholder 2">
            <a:extLst>
              <a:ext uri="{FF2B5EF4-FFF2-40B4-BE49-F238E27FC236}">
                <a16:creationId xmlns:a16="http://schemas.microsoft.com/office/drawing/2014/main" id="{0E565BA4-3FF0-854A-80A3-0CDC7225C76F}"/>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Trauma may cause the brain to block access</a:t>
            </a:r>
          </a:p>
          <a:p>
            <a:pPr lvl="1">
              <a:buClr>
                <a:schemeClr val="tx1"/>
              </a:buClr>
              <a:buFont typeface="Wingdings" panose="05000000000000000000" pitchFamily="2" charset="2"/>
              <a:buChar char="§"/>
            </a:pPr>
            <a:r>
              <a:rPr lang="en-US" sz="2400" dirty="0"/>
              <a:t>When an event is too painful, information is still stored</a:t>
            </a:r>
          </a:p>
          <a:p>
            <a:pPr lvl="1">
              <a:buClr>
                <a:schemeClr val="tx1"/>
              </a:buClr>
              <a:buFont typeface="Wingdings" panose="05000000000000000000" pitchFamily="2" charset="2"/>
              <a:buChar char="§"/>
            </a:pPr>
            <a:r>
              <a:rPr lang="en-US" sz="2400" dirty="0"/>
              <a:t>Access may be hindered or prohibited out of self-preservation</a:t>
            </a:r>
          </a:p>
          <a:p>
            <a:pPr lvl="1">
              <a:buClr>
                <a:schemeClr val="tx1"/>
              </a:buClr>
              <a:buFont typeface="Wingdings" panose="05000000000000000000" pitchFamily="2" charset="2"/>
              <a:buChar char="§"/>
            </a:pPr>
            <a:r>
              <a:rPr lang="en-US" sz="2400" dirty="0"/>
              <a:t>Trauma-informed interviewing techniques lower the brain’s defensive measures</a:t>
            </a:r>
          </a:p>
          <a:p>
            <a:pPr lvl="1">
              <a:buClr>
                <a:schemeClr val="tx1"/>
              </a:buClr>
              <a:buFont typeface="Wingdings" panose="05000000000000000000" pitchFamily="2" charset="2"/>
              <a:buChar char="§"/>
            </a:pPr>
            <a:r>
              <a:rPr lang="en-US" sz="2400" dirty="0"/>
              <a:t>When the interviewee is in a safe environment, the brain is more willing to access and experience traumatic memories</a:t>
            </a:r>
          </a:p>
        </p:txBody>
      </p:sp>
    </p:spTree>
    <p:extLst>
      <p:ext uri="{BB962C8B-B14F-4D97-AF65-F5344CB8AC3E}">
        <p14:creationId xmlns:p14="http://schemas.microsoft.com/office/powerpoint/2010/main" val="1365459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258F-7D76-5745-8BE1-D5DA532118DD}"/>
              </a:ext>
            </a:extLst>
          </p:cNvPr>
          <p:cNvSpPr>
            <a:spLocks noGrp="1"/>
          </p:cNvSpPr>
          <p:nvPr>
            <p:ph type="title"/>
          </p:nvPr>
        </p:nvSpPr>
        <p:spPr/>
        <p:txBody>
          <a:bodyPr/>
          <a:lstStyle/>
          <a:p>
            <a:r>
              <a:rPr lang="en-US" dirty="0"/>
              <a:t>Memory and trauma</a:t>
            </a:r>
          </a:p>
        </p:txBody>
      </p:sp>
      <p:sp>
        <p:nvSpPr>
          <p:cNvPr id="3" name="Slide Number Placeholder 2">
            <a:extLst>
              <a:ext uri="{FF2B5EF4-FFF2-40B4-BE49-F238E27FC236}">
                <a16:creationId xmlns:a16="http://schemas.microsoft.com/office/drawing/2014/main" id="{E6118AFD-B0E1-7345-B85B-4CDE97FF8434}"/>
              </a:ext>
            </a:extLst>
          </p:cNvPr>
          <p:cNvSpPr>
            <a:spLocks noGrp="1"/>
          </p:cNvSpPr>
          <p:nvPr>
            <p:ph type="sldNum" sz="quarter" idx="12"/>
          </p:nvPr>
        </p:nvSpPr>
        <p:spPr/>
        <p:txBody>
          <a:bodyPr/>
          <a:lstStyle/>
          <a:p>
            <a:fld id="{D3E6F73D-5B99-417F-82E5-B90A998CE51F}" type="slidenum">
              <a:rPr lang="en-US" smtClean="0"/>
              <a:t>83</a:t>
            </a:fld>
            <a:endParaRPr lang="en-US" dirty="0"/>
          </a:p>
        </p:txBody>
      </p:sp>
      <p:sp>
        <p:nvSpPr>
          <p:cNvPr id="4" name="Content Placeholder 2">
            <a:extLst>
              <a:ext uri="{FF2B5EF4-FFF2-40B4-BE49-F238E27FC236}">
                <a16:creationId xmlns:a16="http://schemas.microsoft.com/office/drawing/2014/main" id="{D0A4A824-9DBD-8B41-A7A1-09FFAA41ABD9}"/>
              </a:ext>
            </a:extLst>
          </p:cNvPr>
          <p:cNvSpPr txBox="1">
            <a:spLocks/>
          </p:cNvSpPr>
          <p:nvPr/>
        </p:nvSpPr>
        <p:spPr>
          <a:xfrm>
            <a:off x="628650" y="1352550"/>
            <a:ext cx="7886700" cy="4914435"/>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Traumatic memories are highly filtered</a:t>
            </a:r>
          </a:p>
          <a:p>
            <a:pPr lvl="1">
              <a:buClr>
                <a:schemeClr val="tx1"/>
              </a:buClr>
              <a:buFont typeface="Wingdings" panose="05000000000000000000" pitchFamily="2" charset="2"/>
              <a:buChar char="§"/>
            </a:pPr>
            <a:r>
              <a:rPr lang="en-US" sz="2400" dirty="0"/>
              <a:t>Self-blaming</a:t>
            </a:r>
          </a:p>
          <a:p>
            <a:pPr lvl="2">
              <a:buClr>
                <a:schemeClr val="tx1"/>
              </a:buClr>
              <a:buFont typeface="Assistant" pitchFamily="2" charset="-79"/>
              <a:buChar char="–"/>
            </a:pPr>
            <a:r>
              <a:rPr lang="en-US" sz="2400" dirty="0"/>
              <a:t>“Maybe I was too friendly”</a:t>
            </a:r>
          </a:p>
          <a:p>
            <a:pPr lvl="2">
              <a:buClr>
                <a:schemeClr val="tx1"/>
              </a:buClr>
              <a:buFont typeface="Assistant" pitchFamily="2" charset="-79"/>
              <a:buChar char="–"/>
            </a:pPr>
            <a:r>
              <a:rPr lang="en-US" sz="2400" dirty="0"/>
              <a:t>“I dressed cute because I wanted to look professional – maybe I gave them the wrong impression”</a:t>
            </a:r>
          </a:p>
          <a:p>
            <a:pPr lvl="1">
              <a:buClr>
                <a:schemeClr val="tx1"/>
              </a:buClr>
              <a:buFont typeface="Wingdings" panose="05000000000000000000" pitchFamily="2" charset="2"/>
              <a:buChar char="§"/>
            </a:pPr>
            <a:r>
              <a:rPr lang="en-US" sz="2400" dirty="0"/>
              <a:t>Normalization</a:t>
            </a:r>
          </a:p>
          <a:p>
            <a:pPr lvl="2">
              <a:buClr>
                <a:schemeClr val="tx1"/>
              </a:buClr>
              <a:buFont typeface="Assistant" pitchFamily="2" charset="-79"/>
              <a:buChar char="–"/>
            </a:pPr>
            <a:r>
              <a:rPr lang="en-US" sz="2400" dirty="0"/>
              <a:t>Engaging in subsequent consensual behaviors</a:t>
            </a:r>
          </a:p>
          <a:p>
            <a:pPr lvl="2">
              <a:buClr>
                <a:schemeClr val="tx1"/>
              </a:buClr>
              <a:buFont typeface="Assistant" pitchFamily="2" charset="-79"/>
              <a:buChar char="–"/>
            </a:pPr>
            <a:r>
              <a:rPr lang="en-US" sz="2400" dirty="0"/>
              <a:t>Acting as though nothing is wrong</a:t>
            </a:r>
          </a:p>
          <a:p>
            <a:pPr lvl="1">
              <a:buClr>
                <a:schemeClr val="tx1"/>
              </a:buClr>
              <a:buFont typeface="Wingdings" panose="05000000000000000000" pitchFamily="2" charset="2"/>
              <a:buChar char="§"/>
            </a:pPr>
            <a:r>
              <a:rPr lang="en-US" sz="2400" dirty="0"/>
              <a:t>Lack of recall</a:t>
            </a:r>
          </a:p>
          <a:p>
            <a:pPr lvl="1">
              <a:spcBef>
                <a:spcPts val="0"/>
              </a:spcBef>
              <a:buClr>
                <a:schemeClr val="tx1"/>
              </a:buClr>
              <a:buFont typeface="Wingdings" panose="05000000000000000000" pitchFamily="2" charset="2"/>
              <a:buChar char="§"/>
            </a:pPr>
            <a:r>
              <a:rPr lang="en-US" sz="2400" dirty="0"/>
              <a:t>Denial</a:t>
            </a:r>
          </a:p>
          <a:p>
            <a:pPr>
              <a:spcBef>
                <a:spcPts val="1200"/>
              </a:spcBef>
              <a:buClr>
                <a:schemeClr val="tx1"/>
              </a:buClr>
              <a:buFont typeface="Wingdings" panose="05000000000000000000" pitchFamily="2" charset="2"/>
              <a:buChar char="§"/>
            </a:pPr>
            <a:r>
              <a:rPr lang="en-US" sz="2400" dirty="0"/>
              <a:t>Trauma can impact complainants, respondents, and witnesses</a:t>
            </a:r>
          </a:p>
        </p:txBody>
      </p:sp>
    </p:spTree>
    <p:extLst>
      <p:ext uri="{BB962C8B-B14F-4D97-AF65-F5344CB8AC3E}">
        <p14:creationId xmlns:p14="http://schemas.microsoft.com/office/powerpoint/2010/main" val="40910841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8E0B-3149-6E47-AD7C-8A5F383A0A27}"/>
              </a:ext>
            </a:extLst>
          </p:cNvPr>
          <p:cNvSpPr>
            <a:spLocks noGrp="1"/>
          </p:cNvSpPr>
          <p:nvPr>
            <p:ph type="title"/>
          </p:nvPr>
        </p:nvSpPr>
        <p:spPr/>
        <p:txBody>
          <a:bodyPr/>
          <a:lstStyle/>
          <a:p>
            <a:r>
              <a:rPr lang="en-US" dirty="0"/>
              <a:t>recall</a:t>
            </a:r>
          </a:p>
        </p:txBody>
      </p:sp>
      <p:sp>
        <p:nvSpPr>
          <p:cNvPr id="3" name="Slide Number Placeholder 2">
            <a:extLst>
              <a:ext uri="{FF2B5EF4-FFF2-40B4-BE49-F238E27FC236}">
                <a16:creationId xmlns:a16="http://schemas.microsoft.com/office/drawing/2014/main" id="{5F6D3F3B-403E-104E-9167-74452447E74C}"/>
              </a:ext>
            </a:extLst>
          </p:cNvPr>
          <p:cNvSpPr>
            <a:spLocks noGrp="1"/>
          </p:cNvSpPr>
          <p:nvPr>
            <p:ph type="sldNum" sz="quarter" idx="12"/>
          </p:nvPr>
        </p:nvSpPr>
        <p:spPr/>
        <p:txBody>
          <a:bodyPr/>
          <a:lstStyle/>
          <a:p>
            <a:fld id="{D3E6F73D-5B99-417F-82E5-B90A998CE51F}" type="slidenum">
              <a:rPr lang="en-US" smtClean="0"/>
              <a:t>84</a:t>
            </a:fld>
            <a:endParaRPr lang="en-US" dirty="0"/>
          </a:p>
        </p:txBody>
      </p:sp>
      <p:sp>
        <p:nvSpPr>
          <p:cNvPr id="4" name="Content Placeholder 2">
            <a:extLst>
              <a:ext uri="{FF2B5EF4-FFF2-40B4-BE49-F238E27FC236}">
                <a16:creationId xmlns:a16="http://schemas.microsoft.com/office/drawing/2014/main" id="{C2ACEB1A-D03D-664C-AE9A-A497CDFF3C20}"/>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Repeated recollection can strengthen recall and improve accuracy</a:t>
            </a:r>
          </a:p>
          <a:p>
            <a:pPr lvl="1">
              <a:buClr>
                <a:schemeClr val="tx1"/>
              </a:buClr>
              <a:buFont typeface="Wingdings" panose="05000000000000000000" pitchFamily="2" charset="2"/>
              <a:buChar char="§"/>
            </a:pPr>
            <a:r>
              <a:rPr lang="en-US" sz="2400" dirty="0"/>
              <a:t>Access pathways literally thicken</a:t>
            </a:r>
          </a:p>
          <a:p>
            <a:pPr lvl="1">
              <a:buClr>
                <a:schemeClr val="tx1"/>
              </a:buClr>
              <a:buFont typeface="Wingdings" panose="05000000000000000000" pitchFamily="2" charset="2"/>
              <a:buChar char="§"/>
            </a:pPr>
            <a:r>
              <a:rPr lang="en-US" sz="2400" dirty="0"/>
              <a:t>CAUTION: holistic recall will yield far more accurate information</a:t>
            </a:r>
          </a:p>
          <a:p>
            <a:pPr lvl="1">
              <a:buClr>
                <a:schemeClr val="tx1"/>
              </a:buClr>
              <a:buFont typeface="Wingdings" panose="05000000000000000000" pitchFamily="2" charset="2"/>
              <a:buChar char="§"/>
            </a:pPr>
            <a:r>
              <a:rPr lang="en-US" sz="2400" dirty="0"/>
              <a:t>Isolated questioning on critical moments will yield a larger variation of factual information mixed with perception</a:t>
            </a:r>
          </a:p>
          <a:p>
            <a:pPr lvl="1">
              <a:spcBef>
                <a:spcPts val="0"/>
              </a:spcBef>
              <a:buClr>
                <a:schemeClr val="tx1"/>
              </a:buClr>
              <a:buFont typeface="Wingdings" panose="05000000000000000000" pitchFamily="2" charset="2"/>
              <a:buChar char="§"/>
            </a:pPr>
            <a:r>
              <a:rPr lang="en-US" sz="2400" dirty="0"/>
              <a:t>Context improves accuracy</a:t>
            </a:r>
          </a:p>
          <a:p>
            <a:pPr>
              <a:spcBef>
                <a:spcPts val="1200"/>
              </a:spcBef>
              <a:buClr>
                <a:schemeClr val="tx1"/>
              </a:buClr>
              <a:buFont typeface="Wingdings" panose="05000000000000000000" pitchFamily="2" charset="2"/>
              <a:buChar char="§"/>
            </a:pPr>
            <a:r>
              <a:rPr lang="en-US" sz="2400" dirty="0"/>
              <a:t>Focus on broader recall, including innocuous details</a:t>
            </a:r>
          </a:p>
          <a:p>
            <a:pPr>
              <a:spcBef>
                <a:spcPts val="1200"/>
              </a:spcBef>
              <a:buClr>
                <a:schemeClr val="tx1"/>
              </a:buClr>
              <a:buFont typeface="Wingdings" panose="05000000000000000000" pitchFamily="2" charset="2"/>
              <a:buChar char="§"/>
            </a:pPr>
            <a:r>
              <a:rPr lang="en-US" sz="2400" dirty="0"/>
              <a:t>Use techniques to repeat events in different order, from different perspective</a:t>
            </a:r>
          </a:p>
        </p:txBody>
      </p:sp>
    </p:spTree>
    <p:extLst>
      <p:ext uri="{BB962C8B-B14F-4D97-AF65-F5344CB8AC3E}">
        <p14:creationId xmlns:p14="http://schemas.microsoft.com/office/powerpoint/2010/main" val="26565942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BEFE-F8CA-7844-9A21-C3647AE2B230}"/>
              </a:ext>
            </a:extLst>
          </p:cNvPr>
          <p:cNvSpPr>
            <a:spLocks noGrp="1"/>
          </p:cNvSpPr>
          <p:nvPr>
            <p:ph type="title"/>
          </p:nvPr>
        </p:nvSpPr>
        <p:spPr/>
        <p:txBody>
          <a:bodyPr/>
          <a:lstStyle/>
          <a:p>
            <a:r>
              <a:rPr lang="en-US" dirty="0"/>
              <a:t>questioning</a:t>
            </a:r>
          </a:p>
        </p:txBody>
      </p:sp>
      <p:sp>
        <p:nvSpPr>
          <p:cNvPr id="3" name="Slide Number Placeholder 2">
            <a:extLst>
              <a:ext uri="{FF2B5EF4-FFF2-40B4-BE49-F238E27FC236}">
                <a16:creationId xmlns:a16="http://schemas.microsoft.com/office/drawing/2014/main" id="{89F7D9AE-FA8A-1E4B-83D5-CA146A863EA4}"/>
              </a:ext>
            </a:extLst>
          </p:cNvPr>
          <p:cNvSpPr>
            <a:spLocks noGrp="1"/>
          </p:cNvSpPr>
          <p:nvPr>
            <p:ph type="sldNum" sz="quarter" idx="12"/>
          </p:nvPr>
        </p:nvSpPr>
        <p:spPr/>
        <p:txBody>
          <a:bodyPr/>
          <a:lstStyle/>
          <a:p>
            <a:fld id="{D3E6F73D-5B99-417F-82E5-B90A998CE51F}" type="slidenum">
              <a:rPr lang="en-US" smtClean="0"/>
              <a:t>85</a:t>
            </a:fld>
            <a:endParaRPr lang="en-US" dirty="0"/>
          </a:p>
        </p:txBody>
      </p:sp>
      <p:sp>
        <p:nvSpPr>
          <p:cNvPr id="4" name="Content Placeholder 2">
            <a:extLst>
              <a:ext uri="{FF2B5EF4-FFF2-40B4-BE49-F238E27FC236}">
                <a16:creationId xmlns:a16="http://schemas.microsoft.com/office/drawing/2014/main" id="{BFEC5EA4-5318-3940-B57C-0CF685491EB1}"/>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Be empathetic, but don’t avoid repetition</a:t>
            </a:r>
          </a:p>
          <a:p>
            <a:pPr>
              <a:buClr>
                <a:schemeClr val="tx1"/>
              </a:buClr>
              <a:buFont typeface="Wingdings" panose="05000000000000000000" pitchFamily="2" charset="2"/>
              <a:buChar char="§"/>
            </a:pPr>
            <a:r>
              <a:rPr lang="en-US" sz="2400" dirty="0"/>
              <a:t>Tailor questions to take in the whole incident, not just pivotal moments</a:t>
            </a:r>
          </a:p>
          <a:p>
            <a:pPr lvl="1">
              <a:spcAft>
                <a:spcPts val="1200"/>
              </a:spcAft>
              <a:buClr>
                <a:schemeClr val="tx1"/>
              </a:buClr>
              <a:buFont typeface="Wingdings" panose="05000000000000000000" pitchFamily="2" charset="2"/>
              <a:buChar char="§"/>
            </a:pPr>
            <a:r>
              <a:rPr lang="en-US" sz="2400" dirty="0"/>
              <a:t>May require delaying closed-ended or funnel questioning</a:t>
            </a:r>
          </a:p>
          <a:p>
            <a:pPr>
              <a:spcAft>
                <a:spcPts val="1200"/>
              </a:spcAft>
              <a:buClr>
                <a:schemeClr val="tx1"/>
              </a:buClr>
              <a:buFont typeface="Wingdings" panose="05000000000000000000" pitchFamily="2" charset="2"/>
              <a:buChar char="§"/>
            </a:pPr>
            <a:r>
              <a:rPr lang="en-US" sz="2400" dirty="0"/>
              <a:t>Tie critical details to nonessential ones for continuity and improved factual accuracy</a:t>
            </a:r>
          </a:p>
          <a:p>
            <a:pPr>
              <a:spcAft>
                <a:spcPts val="1200"/>
              </a:spcAft>
              <a:buClr>
                <a:schemeClr val="tx1"/>
              </a:buClr>
              <a:buFont typeface="Wingdings" panose="05000000000000000000" pitchFamily="2" charset="2"/>
              <a:buChar char="§"/>
            </a:pPr>
            <a:r>
              <a:rPr lang="en-US" sz="2400" dirty="0"/>
              <a:t>Make space and time for recall to occur organically</a:t>
            </a:r>
          </a:p>
        </p:txBody>
      </p:sp>
    </p:spTree>
    <p:extLst>
      <p:ext uri="{BB962C8B-B14F-4D97-AF65-F5344CB8AC3E}">
        <p14:creationId xmlns:p14="http://schemas.microsoft.com/office/powerpoint/2010/main" val="3506472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6160-5679-2D43-9E2D-36409E40E07F}"/>
              </a:ext>
            </a:extLst>
          </p:cNvPr>
          <p:cNvSpPr>
            <a:spLocks noGrp="1"/>
          </p:cNvSpPr>
          <p:nvPr>
            <p:ph type="title"/>
          </p:nvPr>
        </p:nvSpPr>
        <p:spPr/>
        <p:txBody>
          <a:bodyPr/>
          <a:lstStyle/>
          <a:p>
            <a:r>
              <a:rPr lang="en-US" dirty="0"/>
              <a:t>Interview exercise</a:t>
            </a:r>
          </a:p>
        </p:txBody>
      </p:sp>
      <p:sp>
        <p:nvSpPr>
          <p:cNvPr id="3" name="Slide Number Placeholder 2">
            <a:extLst>
              <a:ext uri="{FF2B5EF4-FFF2-40B4-BE49-F238E27FC236}">
                <a16:creationId xmlns:a16="http://schemas.microsoft.com/office/drawing/2014/main" id="{429DC7A6-7EBE-944F-9E8A-EFCC33B028D1}"/>
              </a:ext>
            </a:extLst>
          </p:cNvPr>
          <p:cNvSpPr>
            <a:spLocks noGrp="1"/>
          </p:cNvSpPr>
          <p:nvPr>
            <p:ph type="sldNum" sz="quarter" idx="12"/>
          </p:nvPr>
        </p:nvSpPr>
        <p:spPr/>
        <p:txBody>
          <a:bodyPr/>
          <a:lstStyle/>
          <a:p>
            <a:fld id="{D3E6F73D-5B99-417F-82E5-B90A998CE51F}" type="slidenum">
              <a:rPr lang="en-US" smtClean="0"/>
              <a:t>86</a:t>
            </a:fld>
            <a:endParaRPr lang="en-US" dirty="0"/>
          </a:p>
        </p:txBody>
      </p:sp>
      <p:sp>
        <p:nvSpPr>
          <p:cNvPr id="5" name="Text Placeholder 2">
            <a:extLst>
              <a:ext uri="{FF2B5EF4-FFF2-40B4-BE49-F238E27FC236}">
                <a16:creationId xmlns:a16="http://schemas.microsoft.com/office/drawing/2014/main" id="{D44CF031-E152-8C42-B34B-0194E9E20C6B}"/>
              </a:ext>
            </a:extLst>
          </p:cNvPr>
          <p:cNvSpPr txBox="1">
            <a:spLocks/>
          </p:cNvSpPr>
          <p:nvPr/>
        </p:nvSpPr>
        <p:spPr>
          <a:xfrm>
            <a:off x="285750" y="1573160"/>
            <a:ext cx="2489195" cy="4294240"/>
          </a:xfrm>
          <a:prstGeom prst="rect">
            <a:avLst/>
          </a:prstGeom>
          <a:solidFill>
            <a:schemeClr val="accent2"/>
          </a:solidFill>
        </p:spPr>
        <p:txBody>
          <a:bodyPr vert="horz" lIns="91440" tIns="182880" rIns="91440" bIns="45720" rtlCol="0" anchor="t"/>
          <a:lstStyle>
            <a:defPPr>
              <a:defRPr lang="en-US"/>
            </a:defPPr>
            <a:lvl1pPr marL="0" algn="r" defTabSz="914400" rtl="0" eaLnBrk="1" latinLnBrk="0" hangingPunct="1">
              <a:defRPr sz="1000" kern="1200">
                <a:solidFill>
                  <a:schemeClr val="tx1"/>
                </a:solidFill>
                <a:latin typeface="Assistant" pitchFamily="2" charset="-79"/>
                <a:ea typeface="+mn-ea"/>
                <a:cs typeface="Assistant"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rPr>
              <a:t>Step 1</a:t>
            </a:r>
            <a:br>
              <a:rPr lang="en-US" sz="2000" b="1" dirty="0">
                <a:solidFill>
                  <a:schemeClr val="bg1"/>
                </a:solidFill>
              </a:rPr>
            </a:br>
            <a:endParaRPr lang="en-US" sz="2000" b="1" dirty="0">
              <a:solidFill>
                <a:schemeClr val="bg1"/>
              </a:solidFill>
            </a:endParaRPr>
          </a:p>
          <a:p>
            <a:pPr algn="ctr"/>
            <a:r>
              <a:rPr lang="en-US" sz="2000" u="sng" dirty="0">
                <a:solidFill>
                  <a:schemeClr val="bg1"/>
                </a:solidFill>
              </a:rPr>
              <a:t>Interviewee</a:t>
            </a:r>
            <a:r>
              <a:rPr lang="en-US" sz="2000" dirty="0">
                <a:solidFill>
                  <a:schemeClr val="bg1"/>
                </a:solidFill>
              </a:rPr>
              <a:t> </a:t>
            </a:r>
          </a:p>
          <a:p>
            <a:pPr algn="ctr"/>
            <a:r>
              <a:rPr lang="en-US" sz="2000" dirty="0">
                <a:solidFill>
                  <a:schemeClr val="bg1"/>
                </a:solidFill>
              </a:rPr>
              <a:t>Review the circumstances prompt.</a:t>
            </a:r>
            <a:br>
              <a:rPr lang="en-US" sz="2000" dirty="0">
                <a:solidFill>
                  <a:schemeClr val="bg1"/>
                </a:solidFill>
              </a:rPr>
            </a:br>
            <a:endParaRPr lang="en-US" sz="2000" dirty="0">
              <a:solidFill>
                <a:schemeClr val="bg1"/>
              </a:solidFill>
            </a:endParaRPr>
          </a:p>
          <a:p>
            <a:pPr algn="ctr"/>
            <a:r>
              <a:rPr lang="en-US" sz="2000" u="sng" dirty="0">
                <a:solidFill>
                  <a:schemeClr val="bg1"/>
                </a:solidFill>
              </a:rPr>
              <a:t>Interviewer</a:t>
            </a:r>
          </a:p>
          <a:p>
            <a:pPr algn="ctr"/>
            <a:r>
              <a:rPr lang="en-US" sz="2000" dirty="0">
                <a:solidFill>
                  <a:schemeClr val="bg1"/>
                </a:solidFill>
              </a:rPr>
              <a:t>Read the interview outcomes sheet.</a:t>
            </a:r>
          </a:p>
        </p:txBody>
      </p:sp>
      <p:sp>
        <p:nvSpPr>
          <p:cNvPr id="6" name="Text Placeholder 3">
            <a:extLst>
              <a:ext uri="{FF2B5EF4-FFF2-40B4-BE49-F238E27FC236}">
                <a16:creationId xmlns:a16="http://schemas.microsoft.com/office/drawing/2014/main" id="{7D667B11-7C33-274B-9519-8ED7EF1E4ED0}"/>
              </a:ext>
            </a:extLst>
          </p:cNvPr>
          <p:cNvSpPr txBox="1">
            <a:spLocks/>
          </p:cNvSpPr>
          <p:nvPr/>
        </p:nvSpPr>
        <p:spPr>
          <a:xfrm>
            <a:off x="3328083" y="1573160"/>
            <a:ext cx="2487834" cy="4294240"/>
          </a:xfrm>
          <a:prstGeom prst="rect">
            <a:avLst/>
          </a:prstGeom>
          <a:solidFill>
            <a:schemeClr val="accent1"/>
          </a:solidFill>
        </p:spPr>
        <p:txBody>
          <a:bodyPr tIns="182880" anchor="t"/>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000" b="1" dirty="0">
                <a:solidFill>
                  <a:schemeClr val="bg1"/>
                </a:solidFill>
              </a:rPr>
              <a:t>Step 2</a:t>
            </a:r>
          </a:p>
          <a:p>
            <a:pPr marL="0" indent="0" algn="ctr">
              <a:lnSpc>
                <a:spcPct val="100000"/>
              </a:lnSpc>
              <a:spcBef>
                <a:spcPts val="0"/>
              </a:spcBef>
              <a:buNone/>
            </a:pPr>
            <a:endParaRPr lang="en-US" sz="2000" dirty="0">
              <a:solidFill>
                <a:schemeClr val="bg1"/>
              </a:solidFill>
            </a:endParaRPr>
          </a:p>
          <a:p>
            <a:pPr marL="0" indent="0" algn="ctr">
              <a:lnSpc>
                <a:spcPct val="100000"/>
              </a:lnSpc>
              <a:spcBef>
                <a:spcPts val="0"/>
              </a:spcBef>
              <a:buNone/>
            </a:pPr>
            <a:r>
              <a:rPr lang="en-US" sz="2000" dirty="0">
                <a:solidFill>
                  <a:schemeClr val="bg1"/>
                </a:solidFill>
              </a:rPr>
              <a:t>Do not share details from your respective prompts.</a:t>
            </a:r>
          </a:p>
          <a:p>
            <a:pPr marL="0" indent="0" algn="ctr">
              <a:lnSpc>
                <a:spcPct val="100000"/>
              </a:lnSpc>
              <a:spcBef>
                <a:spcPts val="0"/>
              </a:spcBef>
              <a:buNone/>
            </a:pPr>
            <a:endParaRPr lang="en-US" sz="2000" dirty="0">
              <a:solidFill>
                <a:schemeClr val="bg1"/>
              </a:solidFill>
            </a:endParaRPr>
          </a:p>
          <a:p>
            <a:pPr marL="0" indent="0" algn="ctr">
              <a:lnSpc>
                <a:spcPct val="100000"/>
              </a:lnSpc>
              <a:spcBef>
                <a:spcPts val="0"/>
              </a:spcBef>
              <a:buNone/>
            </a:pPr>
            <a:r>
              <a:rPr lang="en-US" sz="2000" u="sng" dirty="0">
                <a:solidFill>
                  <a:schemeClr val="bg1"/>
                </a:solidFill>
              </a:rPr>
              <a:t>Interviewer</a:t>
            </a:r>
            <a:r>
              <a:rPr lang="en-US" sz="2000" dirty="0">
                <a:solidFill>
                  <a:schemeClr val="bg1"/>
                </a:solidFill>
              </a:rPr>
              <a:t> </a:t>
            </a:r>
          </a:p>
          <a:p>
            <a:pPr marL="0" indent="0" algn="ctr">
              <a:lnSpc>
                <a:spcPct val="100000"/>
              </a:lnSpc>
              <a:spcBef>
                <a:spcPts val="0"/>
              </a:spcBef>
              <a:buNone/>
            </a:pPr>
            <a:r>
              <a:rPr lang="en-US" sz="2000" dirty="0">
                <a:solidFill>
                  <a:schemeClr val="bg1"/>
                </a:solidFill>
              </a:rPr>
              <a:t>Conduct interview and take notes related to interview outcomes sheet.</a:t>
            </a:r>
          </a:p>
          <a:p>
            <a:pPr marL="0" indent="0" algn="ctr">
              <a:buNone/>
            </a:pPr>
            <a:endParaRPr lang="en-US" sz="2000" dirty="0">
              <a:solidFill>
                <a:schemeClr val="bg1"/>
              </a:solidFill>
            </a:endParaRPr>
          </a:p>
        </p:txBody>
      </p:sp>
      <p:sp>
        <p:nvSpPr>
          <p:cNvPr id="7" name="Text Placeholder 4">
            <a:extLst>
              <a:ext uri="{FF2B5EF4-FFF2-40B4-BE49-F238E27FC236}">
                <a16:creationId xmlns:a16="http://schemas.microsoft.com/office/drawing/2014/main" id="{28EA78AB-FBE4-DE48-B505-280187448DB1}"/>
              </a:ext>
            </a:extLst>
          </p:cNvPr>
          <p:cNvSpPr txBox="1">
            <a:spLocks/>
          </p:cNvSpPr>
          <p:nvPr/>
        </p:nvSpPr>
        <p:spPr>
          <a:xfrm>
            <a:off x="6369054" y="1573160"/>
            <a:ext cx="2489196" cy="4294240"/>
          </a:xfrm>
          <a:prstGeom prst="rect">
            <a:avLst/>
          </a:prstGeom>
          <a:solidFill>
            <a:schemeClr val="tx2"/>
          </a:solidFill>
        </p:spPr>
        <p:txBody>
          <a:bodyPr tIns="182880" anchor="t"/>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2000" b="1" dirty="0">
                <a:solidFill>
                  <a:schemeClr val="bg1"/>
                </a:solidFill>
              </a:rPr>
              <a:t>Step 3</a:t>
            </a:r>
            <a:br>
              <a:rPr lang="en-US" sz="2000" b="1" dirty="0">
                <a:solidFill>
                  <a:schemeClr val="bg1"/>
                </a:solidFill>
              </a:rPr>
            </a:br>
            <a:endParaRPr lang="en-US" sz="2000" b="1" dirty="0">
              <a:solidFill>
                <a:schemeClr val="bg1"/>
              </a:solidFill>
            </a:endParaRPr>
          </a:p>
          <a:p>
            <a:pPr marL="0" indent="0" algn="ctr">
              <a:lnSpc>
                <a:spcPct val="100000"/>
              </a:lnSpc>
              <a:spcBef>
                <a:spcPts val="0"/>
              </a:spcBef>
              <a:buNone/>
            </a:pPr>
            <a:r>
              <a:rPr lang="en-US" sz="2000" u="sng" dirty="0">
                <a:solidFill>
                  <a:schemeClr val="bg1"/>
                </a:solidFill>
              </a:rPr>
              <a:t>Interviewee</a:t>
            </a:r>
            <a:r>
              <a:rPr lang="en-US" sz="2000" dirty="0">
                <a:solidFill>
                  <a:schemeClr val="bg1"/>
                </a:solidFill>
              </a:rPr>
              <a:t> </a:t>
            </a:r>
          </a:p>
          <a:p>
            <a:pPr marL="0" indent="0" algn="ctr" defTabSz="914400">
              <a:lnSpc>
                <a:spcPct val="100000"/>
              </a:lnSpc>
              <a:buNone/>
            </a:pPr>
            <a:r>
              <a:rPr lang="en-US" sz="2000" dirty="0">
                <a:solidFill>
                  <a:schemeClr val="bg1"/>
                </a:solidFill>
              </a:rPr>
              <a:t>What helped, what hindered, what distracted, etc.</a:t>
            </a:r>
            <a:br>
              <a:rPr lang="en-US" sz="2000" dirty="0">
                <a:solidFill>
                  <a:schemeClr val="bg1"/>
                </a:solidFill>
              </a:rPr>
            </a:br>
            <a:endParaRPr lang="en-US" sz="2000" dirty="0">
              <a:solidFill>
                <a:schemeClr val="bg1"/>
              </a:solidFill>
            </a:endParaRPr>
          </a:p>
          <a:p>
            <a:pPr marL="0" indent="0" algn="ctr" defTabSz="914400">
              <a:lnSpc>
                <a:spcPct val="100000"/>
              </a:lnSpc>
              <a:buNone/>
            </a:pPr>
            <a:r>
              <a:rPr lang="en-US" sz="2000" u="sng" dirty="0">
                <a:solidFill>
                  <a:schemeClr val="bg1"/>
                </a:solidFill>
              </a:rPr>
              <a:t>Interviewer</a:t>
            </a:r>
          </a:p>
          <a:p>
            <a:pPr marL="0" indent="0" algn="ctr">
              <a:lnSpc>
                <a:spcPct val="100000"/>
              </a:lnSpc>
              <a:buNone/>
            </a:pPr>
            <a:r>
              <a:rPr lang="en-US" sz="2000" dirty="0">
                <a:solidFill>
                  <a:schemeClr val="bg1"/>
                </a:solidFill>
              </a:rPr>
              <a:t>What approaches did you use, effective/not effective, etc.</a:t>
            </a:r>
          </a:p>
        </p:txBody>
      </p:sp>
      <p:sp>
        <p:nvSpPr>
          <p:cNvPr id="8" name="Right Arrow 7">
            <a:extLst>
              <a:ext uri="{FF2B5EF4-FFF2-40B4-BE49-F238E27FC236}">
                <a16:creationId xmlns:a16="http://schemas.microsoft.com/office/drawing/2014/main" id="{78C701CB-70E5-914D-A513-C87ACDA9D628}"/>
              </a:ext>
            </a:extLst>
          </p:cNvPr>
          <p:cNvSpPr/>
          <p:nvPr/>
        </p:nvSpPr>
        <p:spPr>
          <a:xfrm>
            <a:off x="2872988" y="3563525"/>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2801746F-CBFE-E54C-8CF3-6E94E9748DB7}"/>
              </a:ext>
            </a:extLst>
          </p:cNvPr>
          <p:cNvSpPr/>
          <p:nvPr/>
        </p:nvSpPr>
        <p:spPr>
          <a:xfrm>
            <a:off x="5913960" y="3563525"/>
            <a:ext cx="357051" cy="313509"/>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527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Trauma basics</a:t>
            </a:r>
          </a:p>
        </p:txBody>
      </p:sp>
      <p:sp>
        <p:nvSpPr>
          <p:cNvPr id="3" name="Text Placeholder 2">
            <a:extLst>
              <a:ext uri="{FF2B5EF4-FFF2-40B4-BE49-F238E27FC236}">
                <a16:creationId xmlns:a16="http://schemas.microsoft.com/office/drawing/2014/main" id="{EFEDD0BE-94F1-4271-AFCF-A14F17604EAD}"/>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87</a:t>
            </a:fld>
            <a:endParaRPr lang="en-US" dirty="0"/>
          </a:p>
        </p:txBody>
      </p:sp>
    </p:spTree>
    <p:extLst>
      <p:ext uri="{BB962C8B-B14F-4D97-AF65-F5344CB8AC3E}">
        <p14:creationId xmlns:p14="http://schemas.microsoft.com/office/powerpoint/2010/main" val="4182140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3854-E10A-8D4A-AACD-67F9462D84B5}"/>
              </a:ext>
            </a:extLst>
          </p:cNvPr>
          <p:cNvSpPr>
            <a:spLocks noGrp="1"/>
          </p:cNvSpPr>
          <p:nvPr>
            <p:ph type="title"/>
          </p:nvPr>
        </p:nvSpPr>
        <p:spPr/>
        <p:txBody>
          <a:bodyPr/>
          <a:lstStyle/>
          <a:p>
            <a:r>
              <a:rPr lang="en-US" dirty="0"/>
              <a:t>trauma</a:t>
            </a:r>
          </a:p>
        </p:txBody>
      </p:sp>
      <p:sp>
        <p:nvSpPr>
          <p:cNvPr id="3" name="Slide Number Placeholder 2">
            <a:extLst>
              <a:ext uri="{FF2B5EF4-FFF2-40B4-BE49-F238E27FC236}">
                <a16:creationId xmlns:a16="http://schemas.microsoft.com/office/drawing/2014/main" id="{047B93C0-7E46-E149-B8FC-1B34C1C12EE9}"/>
              </a:ext>
            </a:extLst>
          </p:cNvPr>
          <p:cNvSpPr>
            <a:spLocks noGrp="1"/>
          </p:cNvSpPr>
          <p:nvPr>
            <p:ph type="sldNum" sz="quarter" idx="12"/>
          </p:nvPr>
        </p:nvSpPr>
        <p:spPr/>
        <p:txBody>
          <a:bodyPr/>
          <a:lstStyle/>
          <a:p>
            <a:fld id="{D3E6F73D-5B99-417F-82E5-B90A998CE51F}" type="slidenum">
              <a:rPr lang="en-US" smtClean="0"/>
              <a:t>88</a:t>
            </a:fld>
            <a:endParaRPr lang="en-US" dirty="0"/>
          </a:p>
        </p:txBody>
      </p:sp>
      <p:sp>
        <p:nvSpPr>
          <p:cNvPr id="4" name="Content Placeholder 2">
            <a:extLst>
              <a:ext uri="{FF2B5EF4-FFF2-40B4-BE49-F238E27FC236}">
                <a16:creationId xmlns:a16="http://schemas.microsoft.com/office/drawing/2014/main" id="{F94C1571-ACBF-5143-A8AF-FFF0C7DA6A3B}"/>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Brain responds to threat with defense cascade—not conscious decision making—beginning with freeze, which serves two purposes:</a:t>
            </a:r>
          </a:p>
          <a:p>
            <a:pPr lvl="1">
              <a:buClr>
                <a:schemeClr val="tx1"/>
              </a:buClr>
              <a:buFont typeface="Wingdings" panose="05000000000000000000" pitchFamily="2" charset="2"/>
              <a:buChar char="§"/>
            </a:pPr>
            <a:r>
              <a:rPr lang="en-US" sz="2400" dirty="0"/>
              <a:t>First: attempt to hide from detection, avoid threat/predator; done as an evolutionary reaction, not a conscious strategy or logically determined decision</a:t>
            </a:r>
          </a:p>
          <a:p>
            <a:pPr lvl="1">
              <a:buClr>
                <a:schemeClr val="tx1"/>
              </a:buClr>
              <a:buFont typeface="Wingdings" panose="05000000000000000000" pitchFamily="2" charset="2"/>
              <a:buChar char="§"/>
            </a:pPr>
            <a:r>
              <a:rPr lang="en-US" sz="2400" dirty="0"/>
              <a:t>Second: assess threat in preparation for response. (Pre-frontal cortex re-engages if assessment indicates threat has passed. Otherwise, the defense cascade continues.)</a:t>
            </a:r>
            <a:endParaRPr lang="en-US" sz="2400" dirty="0">
              <a:highlight>
                <a:srgbClr val="FFFF00"/>
              </a:highlight>
            </a:endParaRPr>
          </a:p>
        </p:txBody>
      </p:sp>
    </p:spTree>
    <p:extLst>
      <p:ext uri="{BB962C8B-B14F-4D97-AF65-F5344CB8AC3E}">
        <p14:creationId xmlns:p14="http://schemas.microsoft.com/office/powerpoint/2010/main" val="1372635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6E31-0CB4-934D-B0DB-F9A1DD99EFFB}"/>
              </a:ext>
            </a:extLst>
          </p:cNvPr>
          <p:cNvSpPr>
            <a:spLocks noGrp="1"/>
          </p:cNvSpPr>
          <p:nvPr>
            <p:ph type="title"/>
          </p:nvPr>
        </p:nvSpPr>
        <p:spPr/>
        <p:txBody>
          <a:bodyPr/>
          <a:lstStyle/>
          <a:p>
            <a:r>
              <a:rPr lang="en-US" dirty="0"/>
              <a:t>trauma</a:t>
            </a:r>
          </a:p>
        </p:txBody>
      </p:sp>
      <p:sp>
        <p:nvSpPr>
          <p:cNvPr id="3" name="Slide Number Placeholder 2">
            <a:extLst>
              <a:ext uri="{FF2B5EF4-FFF2-40B4-BE49-F238E27FC236}">
                <a16:creationId xmlns:a16="http://schemas.microsoft.com/office/drawing/2014/main" id="{DEB44F32-75D3-6848-BE16-F9A194B1AA97}"/>
              </a:ext>
            </a:extLst>
          </p:cNvPr>
          <p:cNvSpPr>
            <a:spLocks noGrp="1"/>
          </p:cNvSpPr>
          <p:nvPr>
            <p:ph type="sldNum" sz="quarter" idx="12"/>
          </p:nvPr>
        </p:nvSpPr>
        <p:spPr/>
        <p:txBody>
          <a:bodyPr/>
          <a:lstStyle/>
          <a:p>
            <a:fld id="{D3E6F73D-5B99-417F-82E5-B90A998CE51F}" type="slidenum">
              <a:rPr lang="en-US" smtClean="0"/>
              <a:t>89</a:t>
            </a:fld>
            <a:endParaRPr lang="en-US" dirty="0"/>
          </a:p>
        </p:txBody>
      </p:sp>
      <p:sp>
        <p:nvSpPr>
          <p:cNvPr id="4" name="Content Placeholder 2">
            <a:extLst>
              <a:ext uri="{FF2B5EF4-FFF2-40B4-BE49-F238E27FC236}">
                <a16:creationId xmlns:a16="http://schemas.microsoft.com/office/drawing/2014/main" id="{9741C5D5-7194-684D-A890-196E21C3A08D}"/>
              </a:ext>
            </a:extLst>
          </p:cNvPr>
          <p:cNvSpPr txBox="1">
            <a:spLocks/>
          </p:cNvSpPr>
          <p:nvPr/>
        </p:nvSpPr>
        <p:spPr>
          <a:xfrm>
            <a:off x="628650" y="1362075"/>
            <a:ext cx="7886700" cy="451810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Habitual behavior</a:t>
            </a:r>
          </a:p>
          <a:p>
            <a:pPr lvl="1">
              <a:buClr>
                <a:schemeClr val="tx1"/>
              </a:buClr>
              <a:buFont typeface="Wingdings" panose="05000000000000000000" pitchFamily="2" charset="2"/>
              <a:buChar char="§"/>
            </a:pPr>
            <a:r>
              <a:rPr lang="en-US" sz="2400" dirty="0"/>
              <a:t>Characterized by habitual (simplistic) speech/thoughts. The brain is not problem solving for speech or thoughts, rather, prioritizing the defense cascade.</a:t>
            </a:r>
          </a:p>
          <a:p>
            <a:pPr lvl="1">
              <a:buClr>
                <a:schemeClr val="tx1"/>
              </a:buClr>
              <a:buFont typeface="Wingdings" panose="05000000000000000000" pitchFamily="2" charset="2"/>
              <a:buChar char="§"/>
            </a:pPr>
            <a:r>
              <a:rPr lang="en-US" sz="2400" dirty="0"/>
              <a:t>Conflict/confusion between attachment circuitry and defense circuitry</a:t>
            </a:r>
          </a:p>
          <a:p>
            <a:pPr lvl="1">
              <a:buClr>
                <a:schemeClr val="tx1"/>
              </a:buClr>
              <a:buFont typeface="Wingdings" panose="05000000000000000000" pitchFamily="2" charset="2"/>
              <a:buChar char="§"/>
            </a:pPr>
            <a:r>
              <a:rPr lang="en-US" sz="2400" dirty="0"/>
              <a:t>When the first has been stimulated, the latter is less active. This delays defense engagement when the situation changes to threatening.</a:t>
            </a:r>
          </a:p>
        </p:txBody>
      </p:sp>
    </p:spTree>
    <p:extLst>
      <p:ext uri="{BB962C8B-B14F-4D97-AF65-F5344CB8AC3E}">
        <p14:creationId xmlns:p14="http://schemas.microsoft.com/office/powerpoint/2010/main" val="101027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F9F2-59DA-AE47-AA7B-6B87DD993809}"/>
              </a:ext>
            </a:extLst>
          </p:cNvPr>
          <p:cNvSpPr>
            <a:spLocks noGrp="1"/>
          </p:cNvSpPr>
          <p:nvPr>
            <p:ph type="title"/>
          </p:nvPr>
        </p:nvSpPr>
        <p:spPr/>
        <p:txBody>
          <a:bodyPr/>
          <a:lstStyle/>
          <a:p>
            <a:r>
              <a:rPr lang="en-US" dirty="0"/>
              <a:t>Advisor of choice</a:t>
            </a:r>
          </a:p>
        </p:txBody>
      </p:sp>
      <p:sp>
        <p:nvSpPr>
          <p:cNvPr id="3" name="Content Placeholder 2">
            <a:extLst>
              <a:ext uri="{FF2B5EF4-FFF2-40B4-BE49-F238E27FC236}">
                <a16:creationId xmlns:a16="http://schemas.microsoft.com/office/drawing/2014/main" id="{9B62E9DF-00A2-394E-B036-F34E5CF29B4F}"/>
              </a:ext>
            </a:extLst>
          </p:cNvPr>
          <p:cNvSpPr>
            <a:spLocks noGrp="1"/>
          </p:cNvSpPr>
          <p:nvPr>
            <p:ph idx="1"/>
          </p:nvPr>
        </p:nvSpPr>
        <p:spPr>
          <a:xfrm>
            <a:off x="628648" y="1389413"/>
            <a:ext cx="7886701" cy="4787550"/>
          </a:xfrm>
        </p:spPr>
        <p:txBody>
          <a:bodyPr>
            <a:noAutofit/>
          </a:bodyPr>
          <a:lstStyle/>
          <a:p>
            <a:pPr>
              <a:lnSpc>
                <a:spcPct val="110000"/>
              </a:lnSpc>
            </a:pPr>
            <a:r>
              <a:rPr lang="en-US" dirty="0"/>
              <a:t>If a party does not have an Advisor to conduct cross-examination at hearing, the higher education institution must provide one</a:t>
            </a:r>
          </a:p>
          <a:p>
            <a:pPr lvl="1">
              <a:lnSpc>
                <a:spcPct val="110000"/>
              </a:lnSpc>
            </a:pPr>
            <a:r>
              <a:rPr lang="en-US" dirty="0"/>
              <a:t>No fee or charge</a:t>
            </a:r>
          </a:p>
          <a:p>
            <a:pPr lvl="1">
              <a:lnSpc>
                <a:spcPct val="110000"/>
              </a:lnSpc>
            </a:pPr>
            <a:r>
              <a:rPr lang="en-US" dirty="0"/>
              <a:t>Advisor of recipient’s choice</a:t>
            </a:r>
          </a:p>
          <a:p>
            <a:pPr lvl="1">
              <a:lnSpc>
                <a:spcPct val="110000"/>
              </a:lnSpc>
            </a:pPr>
            <a:r>
              <a:rPr lang="en-US" dirty="0"/>
              <a:t>May be an attorney</a:t>
            </a:r>
          </a:p>
          <a:p>
            <a:pPr lvl="1">
              <a:lnSpc>
                <a:spcPct val="110000"/>
              </a:lnSpc>
            </a:pPr>
            <a:r>
              <a:rPr lang="en-US" dirty="0"/>
              <a:t>Can’t be “fired” by party, but can be nullified by non-cooperation</a:t>
            </a:r>
          </a:p>
        </p:txBody>
      </p:sp>
      <p:sp>
        <p:nvSpPr>
          <p:cNvPr id="4" name="Slide Number Placeholder 3">
            <a:extLst>
              <a:ext uri="{FF2B5EF4-FFF2-40B4-BE49-F238E27FC236}">
                <a16:creationId xmlns:a16="http://schemas.microsoft.com/office/drawing/2014/main" id="{C550282C-25F9-EF4D-8EE4-7A090C7B1B94}"/>
              </a:ext>
            </a:extLst>
          </p:cNvPr>
          <p:cNvSpPr>
            <a:spLocks noGrp="1"/>
          </p:cNvSpPr>
          <p:nvPr>
            <p:ph type="sldNum" sz="quarter" idx="12"/>
          </p:nvPr>
        </p:nvSpPr>
        <p:spPr/>
        <p:txBody>
          <a:bodyPr/>
          <a:lstStyle/>
          <a:p>
            <a:fld id="{D3E6F73D-5B99-417F-82E5-B90A998CE51F}" type="slidenum">
              <a:rPr lang="en-US" smtClean="0"/>
              <a:t>9</a:t>
            </a:fld>
            <a:endParaRPr lang="en-US"/>
          </a:p>
        </p:txBody>
      </p:sp>
    </p:spTree>
    <p:extLst>
      <p:ext uri="{BB962C8B-B14F-4D97-AF65-F5344CB8AC3E}">
        <p14:creationId xmlns:p14="http://schemas.microsoft.com/office/powerpoint/2010/main" val="41786243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8355-5E4E-E543-9E46-535D184A335B}"/>
              </a:ext>
            </a:extLst>
          </p:cNvPr>
          <p:cNvSpPr>
            <a:spLocks noGrp="1"/>
          </p:cNvSpPr>
          <p:nvPr>
            <p:ph type="title"/>
          </p:nvPr>
        </p:nvSpPr>
        <p:spPr/>
        <p:txBody>
          <a:bodyPr/>
          <a:lstStyle/>
          <a:p>
            <a:r>
              <a:rPr lang="en-US" dirty="0"/>
              <a:t>trauma</a:t>
            </a:r>
          </a:p>
        </p:txBody>
      </p:sp>
      <p:sp>
        <p:nvSpPr>
          <p:cNvPr id="3" name="Slide Number Placeholder 2">
            <a:extLst>
              <a:ext uri="{FF2B5EF4-FFF2-40B4-BE49-F238E27FC236}">
                <a16:creationId xmlns:a16="http://schemas.microsoft.com/office/drawing/2014/main" id="{446091B7-ECAB-4D40-BA14-389A792BA827}"/>
              </a:ext>
            </a:extLst>
          </p:cNvPr>
          <p:cNvSpPr>
            <a:spLocks noGrp="1"/>
          </p:cNvSpPr>
          <p:nvPr>
            <p:ph type="sldNum" sz="quarter" idx="12"/>
          </p:nvPr>
        </p:nvSpPr>
        <p:spPr/>
        <p:txBody>
          <a:bodyPr/>
          <a:lstStyle/>
          <a:p>
            <a:fld id="{D3E6F73D-5B99-417F-82E5-B90A998CE51F}" type="slidenum">
              <a:rPr lang="en-US" smtClean="0"/>
              <a:t>90</a:t>
            </a:fld>
            <a:endParaRPr lang="en-US" dirty="0"/>
          </a:p>
        </p:txBody>
      </p:sp>
      <p:sp>
        <p:nvSpPr>
          <p:cNvPr id="4" name="Content Placeholder 2">
            <a:extLst>
              <a:ext uri="{FF2B5EF4-FFF2-40B4-BE49-F238E27FC236}">
                <a16:creationId xmlns:a16="http://schemas.microsoft.com/office/drawing/2014/main" id="{C2DF3B19-854E-0F4E-A05A-4C558770319F}"/>
              </a:ext>
            </a:extLst>
          </p:cNvPr>
          <p:cNvSpPr txBox="1">
            <a:spLocks/>
          </p:cNvSpPr>
          <p:nvPr/>
        </p:nvSpPr>
        <p:spPr>
          <a:xfrm>
            <a:off x="628650" y="1381125"/>
            <a:ext cx="7886700" cy="449905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Immobilization may occur due to three reactionary brain processes: dissociation, tonic immobility, and collapsed mobility</a:t>
            </a:r>
          </a:p>
          <a:p>
            <a:pPr lvl="1">
              <a:buClr>
                <a:schemeClr val="tx1"/>
              </a:buClr>
              <a:buFont typeface="Wingdings" panose="05000000000000000000" pitchFamily="2" charset="2"/>
              <a:buChar char="§"/>
            </a:pPr>
            <a:r>
              <a:rPr lang="en-US" sz="2400" b="1" dirty="0"/>
              <a:t>Dissociation</a:t>
            </a:r>
            <a:r>
              <a:rPr lang="en-US" sz="2400" dirty="0"/>
              <a:t>: disconnection from body and experience; a reflex when escape is not a perceived possibility</a:t>
            </a:r>
          </a:p>
          <a:p>
            <a:pPr lvl="1">
              <a:buClr>
                <a:schemeClr val="tx1"/>
              </a:buClr>
              <a:buFont typeface="Wingdings" panose="05000000000000000000" pitchFamily="2" charset="2"/>
              <a:buChar char="§"/>
            </a:pPr>
            <a:r>
              <a:rPr lang="en-US" sz="2400" b="1" dirty="0"/>
              <a:t>Tonic immobility</a:t>
            </a:r>
            <a:r>
              <a:rPr lang="en-US" sz="2400" dirty="0"/>
              <a:t>: inability to move or talk; often after a struggle or failed attempt to flee</a:t>
            </a:r>
          </a:p>
          <a:p>
            <a:pPr lvl="2">
              <a:buClr>
                <a:schemeClr val="tx1"/>
              </a:buClr>
              <a:buFont typeface="Assistant" pitchFamily="2" charset="-79"/>
              <a:buChar char="–"/>
            </a:pPr>
            <a:r>
              <a:rPr lang="en-US" sz="2200" dirty="0"/>
              <a:t>(“I tried to fight, but I couldn’t”)</a:t>
            </a:r>
          </a:p>
        </p:txBody>
      </p:sp>
    </p:spTree>
    <p:extLst>
      <p:ext uri="{BB962C8B-B14F-4D97-AF65-F5344CB8AC3E}">
        <p14:creationId xmlns:p14="http://schemas.microsoft.com/office/powerpoint/2010/main" val="2903486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8355-5E4E-E543-9E46-535D184A335B}"/>
              </a:ext>
            </a:extLst>
          </p:cNvPr>
          <p:cNvSpPr>
            <a:spLocks noGrp="1"/>
          </p:cNvSpPr>
          <p:nvPr>
            <p:ph type="title"/>
          </p:nvPr>
        </p:nvSpPr>
        <p:spPr/>
        <p:txBody>
          <a:bodyPr/>
          <a:lstStyle/>
          <a:p>
            <a:r>
              <a:rPr lang="en-US" dirty="0"/>
              <a:t>trauma</a:t>
            </a:r>
          </a:p>
        </p:txBody>
      </p:sp>
      <p:sp>
        <p:nvSpPr>
          <p:cNvPr id="3" name="Slide Number Placeholder 2">
            <a:extLst>
              <a:ext uri="{FF2B5EF4-FFF2-40B4-BE49-F238E27FC236}">
                <a16:creationId xmlns:a16="http://schemas.microsoft.com/office/drawing/2014/main" id="{446091B7-ECAB-4D40-BA14-389A792BA827}"/>
              </a:ext>
            </a:extLst>
          </p:cNvPr>
          <p:cNvSpPr>
            <a:spLocks noGrp="1"/>
          </p:cNvSpPr>
          <p:nvPr>
            <p:ph type="sldNum" sz="quarter" idx="12"/>
          </p:nvPr>
        </p:nvSpPr>
        <p:spPr/>
        <p:txBody>
          <a:bodyPr/>
          <a:lstStyle/>
          <a:p>
            <a:fld id="{D3E6F73D-5B99-417F-82E5-B90A998CE51F}" type="slidenum">
              <a:rPr lang="en-US" smtClean="0"/>
              <a:t>91</a:t>
            </a:fld>
            <a:endParaRPr lang="en-US" dirty="0"/>
          </a:p>
        </p:txBody>
      </p:sp>
      <p:sp>
        <p:nvSpPr>
          <p:cNvPr id="4" name="Content Placeholder 2">
            <a:extLst>
              <a:ext uri="{FF2B5EF4-FFF2-40B4-BE49-F238E27FC236}">
                <a16:creationId xmlns:a16="http://schemas.microsoft.com/office/drawing/2014/main" id="{C2DF3B19-854E-0F4E-A05A-4C558770319F}"/>
              </a:ext>
            </a:extLst>
          </p:cNvPr>
          <p:cNvSpPr txBox="1">
            <a:spLocks/>
          </p:cNvSpPr>
          <p:nvPr/>
        </p:nvSpPr>
        <p:spPr>
          <a:xfrm>
            <a:off x="628650" y="1381125"/>
            <a:ext cx="7886700" cy="449905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buClr>
                <a:schemeClr val="tx1"/>
              </a:buClr>
              <a:buFont typeface="Wingdings" panose="05000000000000000000" pitchFamily="2" charset="2"/>
              <a:buChar char="§"/>
            </a:pPr>
            <a:r>
              <a:rPr lang="en-US" sz="2400" b="1" dirty="0"/>
              <a:t>Collapsed mobility</a:t>
            </a:r>
            <a:r>
              <a:rPr lang="en-US" sz="2400" dirty="0"/>
              <a:t>: inability to move or talk; decrease in heart rate, of muscle tone</a:t>
            </a:r>
          </a:p>
          <a:p>
            <a:pPr lvl="2">
              <a:buClr>
                <a:schemeClr val="tx1"/>
              </a:buClr>
              <a:buFont typeface="Assistant" pitchFamily="2" charset="-79"/>
              <a:buChar char="–"/>
            </a:pPr>
            <a:r>
              <a:rPr lang="en-US" sz="2200" dirty="0"/>
              <a:t>Some may describe “pretending to sleep” but it was not actually a conscious decision</a:t>
            </a:r>
          </a:p>
          <a:p>
            <a:pPr lvl="2">
              <a:buClr>
                <a:schemeClr val="tx1"/>
              </a:buClr>
              <a:buFont typeface="Assistant" pitchFamily="2" charset="-79"/>
              <a:buChar char="–"/>
            </a:pPr>
            <a:r>
              <a:rPr lang="en-US" sz="2200" dirty="0"/>
              <a:t>May result in fainting</a:t>
            </a:r>
          </a:p>
          <a:p>
            <a:pPr lvl="2">
              <a:buClr>
                <a:schemeClr val="tx1"/>
              </a:buClr>
              <a:buFont typeface="Assistant" pitchFamily="2" charset="-79"/>
              <a:buChar char="–"/>
            </a:pPr>
            <a:r>
              <a:rPr lang="en-US" sz="2200" dirty="0"/>
              <a:t>Offset is more gradual than with tonic</a:t>
            </a:r>
          </a:p>
        </p:txBody>
      </p:sp>
    </p:spTree>
    <p:extLst>
      <p:ext uri="{BB962C8B-B14F-4D97-AF65-F5344CB8AC3E}">
        <p14:creationId xmlns:p14="http://schemas.microsoft.com/office/powerpoint/2010/main" val="2642469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09D4-DE6A-2243-B3BE-80E1F520B7CA}"/>
              </a:ext>
            </a:extLst>
          </p:cNvPr>
          <p:cNvSpPr>
            <a:spLocks noGrp="1"/>
          </p:cNvSpPr>
          <p:nvPr>
            <p:ph type="title"/>
          </p:nvPr>
        </p:nvSpPr>
        <p:spPr/>
        <p:txBody>
          <a:bodyPr/>
          <a:lstStyle/>
          <a:p>
            <a:r>
              <a:rPr lang="en-US" dirty="0"/>
              <a:t>Longer term</a:t>
            </a:r>
          </a:p>
        </p:txBody>
      </p:sp>
      <p:sp>
        <p:nvSpPr>
          <p:cNvPr id="3" name="Slide Number Placeholder 2">
            <a:extLst>
              <a:ext uri="{FF2B5EF4-FFF2-40B4-BE49-F238E27FC236}">
                <a16:creationId xmlns:a16="http://schemas.microsoft.com/office/drawing/2014/main" id="{57F03CBF-0DDB-7D40-BECC-DE7179F8C187}"/>
              </a:ext>
            </a:extLst>
          </p:cNvPr>
          <p:cNvSpPr>
            <a:spLocks noGrp="1"/>
          </p:cNvSpPr>
          <p:nvPr>
            <p:ph type="sldNum" sz="quarter" idx="12"/>
          </p:nvPr>
        </p:nvSpPr>
        <p:spPr/>
        <p:txBody>
          <a:bodyPr/>
          <a:lstStyle/>
          <a:p>
            <a:fld id="{D3E6F73D-5B99-417F-82E5-B90A998CE51F}" type="slidenum">
              <a:rPr lang="en-US" smtClean="0"/>
              <a:t>92</a:t>
            </a:fld>
            <a:endParaRPr lang="en-US" dirty="0"/>
          </a:p>
        </p:txBody>
      </p:sp>
      <p:sp>
        <p:nvSpPr>
          <p:cNvPr id="4" name="Content Placeholder 2">
            <a:extLst>
              <a:ext uri="{FF2B5EF4-FFF2-40B4-BE49-F238E27FC236}">
                <a16:creationId xmlns:a16="http://schemas.microsoft.com/office/drawing/2014/main" id="{479D4498-448F-0047-9B08-12732006D152}"/>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Hyper vigilance</a:t>
            </a:r>
          </a:p>
          <a:p>
            <a:pPr>
              <a:spcAft>
                <a:spcPts val="1200"/>
              </a:spcAft>
              <a:buClr>
                <a:schemeClr val="tx1"/>
              </a:buClr>
              <a:buFont typeface="Wingdings" panose="05000000000000000000" pitchFamily="2" charset="2"/>
              <a:buChar char="§"/>
            </a:pPr>
            <a:r>
              <a:rPr lang="en-US" sz="2400" dirty="0"/>
              <a:t>Sensitivity to triggers and re-traumatization</a:t>
            </a:r>
          </a:p>
          <a:p>
            <a:pPr>
              <a:spcAft>
                <a:spcPts val="1200"/>
              </a:spcAft>
              <a:buClr>
                <a:schemeClr val="tx1"/>
              </a:buClr>
              <a:buFont typeface="Wingdings" panose="05000000000000000000" pitchFamily="2" charset="2"/>
              <a:buChar char="§"/>
            </a:pPr>
            <a:r>
              <a:rPr lang="en-US" sz="2400" dirty="0"/>
              <a:t>Lower sense of safety</a:t>
            </a:r>
          </a:p>
          <a:p>
            <a:pPr>
              <a:spcAft>
                <a:spcPts val="1200"/>
              </a:spcAft>
              <a:buClr>
                <a:schemeClr val="tx1"/>
              </a:buClr>
              <a:buFont typeface="Wingdings" panose="05000000000000000000" pitchFamily="2" charset="2"/>
              <a:buChar char="§"/>
            </a:pPr>
            <a:r>
              <a:rPr lang="en-US" sz="2400" dirty="0"/>
              <a:t>Unreliable/decreased assessment of threat</a:t>
            </a:r>
          </a:p>
          <a:p>
            <a:pPr>
              <a:spcAft>
                <a:spcPts val="1200"/>
              </a:spcAft>
              <a:buClr>
                <a:schemeClr val="tx1"/>
              </a:buClr>
              <a:buFont typeface="Wingdings" panose="05000000000000000000" pitchFamily="2" charset="2"/>
              <a:buChar char="§"/>
            </a:pPr>
            <a:r>
              <a:rPr lang="en-US" sz="2400" dirty="0"/>
              <a:t>Brain reacts to threat</a:t>
            </a:r>
          </a:p>
          <a:p>
            <a:pPr lvl="1">
              <a:spcAft>
                <a:spcPts val="1200"/>
              </a:spcAft>
              <a:buClr>
                <a:schemeClr val="tx1"/>
              </a:buClr>
              <a:buFont typeface="Wingdings" panose="05000000000000000000" pitchFamily="2" charset="2"/>
              <a:buChar char="§"/>
            </a:pPr>
            <a:r>
              <a:rPr lang="en-US" sz="2400" dirty="0"/>
              <a:t>Material threat or re-experienced/triggered</a:t>
            </a:r>
          </a:p>
          <a:p>
            <a:pPr>
              <a:buClr>
                <a:schemeClr val="tx1"/>
              </a:buClr>
              <a:buFont typeface="Wingdings" panose="05000000000000000000" pitchFamily="2" charset="2"/>
              <a:buChar char="§"/>
            </a:pPr>
            <a:r>
              <a:rPr lang="en-US" sz="2400" dirty="0"/>
              <a:t>The brain is not just impaired by traumatic events; the complex processing is altered</a:t>
            </a:r>
          </a:p>
        </p:txBody>
      </p:sp>
    </p:spTree>
    <p:extLst>
      <p:ext uri="{BB962C8B-B14F-4D97-AF65-F5344CB8AC3E}">
        <p14:creationId xmlns:p14="http://schemas.microsoft.com/office/powerpoint/2010/main" val="40831393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963C6-F934-9043-92BA-F42B91E58367}"/>
              </a:ext>
            </a:extLst>
          </p:cNvPr>
          <p:cNvSpPr>
            <a:spLocks noGrp="1"/>
          </p:cNvSpPr>
          <p:nvPr>
            <p:ph type="title"/>
          </p:nvPr>
        </p:nvSpPr>
        <p:spPr/>
        <p:txBody>
          <a:bodyPr/>
          <a:lstStyle/>
          <a:p>
            <a:r>
              <a:rPr lang="en-US" dirty="0"/>
              <a:t>Trauma</a:t>
            </a:r>
          </a:p>
        </p:txBody>
      </p:sp>
      <p:sp>
        <p:nvSpPr>
          <p:cNvPr id="3" name="Slide Number Placeholder 2">
            <a:extLst>
              <a:ext uri="{FF2B5EF4-FFF2-40B4-BE49-F238E27FC236}">
                <a16:creationId xmlns:a16="http://schemas.microsoft.com/office/drawing/2014/main" id="{8F83C77A-9BEE-C948-A034-2C1A256DEC28}"/>
              </a:ext>
            </a:extLst>
          </p:cNvPr>
          <p:cNvSpPr>
            <a:spLocks noGrp="1"/>
          </p:cNvSpPr>
          <p:nvPr>
            <p:ph type="sldNum" sz="quarter" idx="12"/>
          </p:nvPr>
        </p:nvSpPr>
        <p:spPr/>
        <p:txBody>
          <a:bodyPr/>
          <a:lstStyle/>
          <a:p>
            <a:fld id="{D3E6F73D-5B99-417F-82E5-B90A998CE51F}" type="slidenum">
              <a:rPr lang="en-US" smtClean="0"/>
              <a:t>93</a:t>
            </a:fld>
            <a:endParaRPr lang="en-US" dirty="0"/>
          </a:p>
        </p:txBody>
      </p:sp>
      <p:sp>
        <p:nvSpPr>
          <p:cNvPr id="4" name="Content Placeholder 2">
            <a:extLst>
              <a:ext uri="{FF2B5EF4-FFF2-40B4-BE49-F238E27FC236}">
                <a16:creationId xmlns:a16="http://schemas.microsoft.com/office/drawing/2014/main" id="{AF8E72AE-D24A-AB46-B367-A9F0B38DB0B0}"/>
              </a:ext>
            </a:extLst>
          </p:cNvPr>
          <p:cNvSpPr txBox="1">
            <a:spLocks/>
          </p:cNvSpPr>
          <p:nvPr/>
        </p:nvSpPr>
        <p:spPr>
          <a:xfrm>
            <a:off x="628650" y="1371600"/>
            <a:ext cx="7886700" cy="491489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Recipients have worked to account for trauma in resolution processes with mixed success</a:t>
            </a:r>
          </a:p>
          <a:p>
            <a:pPr>
              <a:buClr>
                <a:schemeClr val="tx1"/>
              </a:buClr>
              <a:buFont typeface="Wingdings" panose="05000000000000000000" pitchFamily="2" charset="2"/>
              <a:buChar char="§"/>
            </a:pPr>
            <a:r>
              <a:rPr lang="en-US" sz="2400" dirty="0"/>
              <a:t>Some tendency to over- or under-compensate</a:t>
            </a:r>
          </a:p>
          <a:p>
            <a:pPr lvl="1">
              <a:buClr>
                <a:schemeClr val="tx1"/>
              </a:buClr>
              <a:buFont typeface="Wingdings" panose="05000000000000000000" pitchFamily="2" charset="2"/>
              <a:buChar char="§"/>
            </a:pPr>
            <a:r>
              <a:rPr lang="en-US" sz="2400" dirty="0"/>
              <a:t>Difficulty with recollection</a:t>
            </a:r>
          </a:p>
          <a:p>
            <a:pPr lvl="1">
              <a:buClr>
                <a:schemeClr val="tx1"/>
              </a:buClr>
              <a:buFont typeface="Wingdings" panose="05000000000000000000" pitchFamily="2" charset="2"/>
              <a:buChar char="§"/>
            </a:pPr>
            <a:r>
              <a:rPr lang="en-US" sz="2400" dirty="0"/>
              <a:t>Mixed up chronology</a:t>
            </a:r>
          </a:p>
          <a:p>
            <a:pPr lvl="1">
              <a:buClr>
                <a:schemeClr val="tx1"/>
              </a:buClr>
              <a:buFont typeface="Wingdings" panose="05000000000000000000" pitchFamily="2" charset="2"/>
              <a:buChar char="§"/>
            </a:pPr>
            <a:r>
              <a:rPr lang="en-US" sz="2400" dirty="0"/>
              <a:t>Absent or vague memory</a:t>
            </a:r>
          </a:p>
          <a:p>
            <a:pPr lvl="1">
              <a:buClr>
                <a:schemeClr val="tx1"/>
              </a:buClr>
              <a:buFont typeface="Wingdings" panose="05000000000000000000" pitchFamily="2" charset="2"/>
              <a:buChar char="§"/>
            </a:pPr>
            <a:r>
              <a:rPr lang="en-US" sz="2400" dirty="0"/>
              <a:t>Emerging memories</a:t>
            </a:r>
          </a:p>
          <a:p>
            <a:pPr lvl="1">
              <a:buClr>
                <a:schemeClr val="tx1"/>
              </a:buClr>
              <a:buFont typeface="Wingdings" panose="05000000000000000000" pitchFamily="2" charset="2"/>
              <a:buChar char="§"/>
            </a:pPr>
            <a:r>
              <a:rPr lang="en-US" sz="2400" dirty="0"/>
              <a:t>Variation in testimony or conflicting details</a:t>
            </a:r>
          </a:p>
          <a:p>
            <a:pPr lvl="1">
              <a:spcAft>
                <a:spcPts val="1200"/>
              </a:spcAft>
              <a:buClr>
                <a:schemeClr val="tx1"/>
              </a:buClr>
              <a:buFont typeface="Wingdings" panose="05000000000000000000" pitchFamily="2" charset="2"/>
              <a:buChar char="§"/>
            </a:pPr>
            <a:r>
              <a:rPr lang="en-US" sz="2400" dirty="0"/>
              <a:t>Total lack of recall</a:t>
            </a:r>
          </a:p>
          <a:p>
            <a:pPr>
              <a:buClr>
                <a:schemeClr val="tx1"/>
              </a:buClr>
              <a:buFont typeface="Wingdings" panose="05000000000000000000" pitchFamily="2" charset="2"/>
              <a:buChar char="§"/>
            </a:pPr>
            <a:r>
              <a:rPr lang="en-US" sz="2400" i="1" dirty="0"/>
              <a:t>Doe v. Syracuse </a:t>
            </a:r>
            <a:r>
              <a:rPr lang="en-US" sz="2400" dirty="0"/>
              <a:t>(2019)</a:t>
            </a:r>
            <a:endParaRPr lang="en-US" sz="2400" i="1" dirty="0"/>
          </a:p>
        </p:txBody>
      </p:sp>
    </p:spTree>
    <p:extLst>
      <p:ext uri="{BB962C8B-B14F-4D97-AF65-F5344CB8AC3E}">
        <p14:creationId xmlns:p14="http://schemas.microsoft.com/office/powerpoint/2010/main" val="19855603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1BA4-F84D-904D-82EB-B9913FBCC22B}"/>
              </a:ext>
            </a:extLst>
          </p:cNvPr>
          <p:cNvSpPr>
            <a:spLocks noGrp="1"/>
          </p:cNvSpPr>
          <p:nvPr>
            <p:ph type="title"/>
          </p:nvPr>
        </p:nvSpPr>
        <p:spPr/>
        <p:txBody>
          <a:bodyPr/>
          <a:lstStyle/>
          <a:p>
            <a:r>
              <a:rPr lang="en-US" dirty="0"/>
              <a:t>Trauma-infused</a:t>
            </a:r>
          </a:p>
        </p:txBody>
      </p:sp>
      <p:sp>
        <p:nvSpPr>
          <p:cNvPr id="3" name="Slide Number Placeholder 2">
            <a:extLst>
              <a:ext uri="{FF2B5EF4-FFF2-40B4-BE49-F238E27FC236}">
                <a16:creationId xmlns:a16="http://schemas.microsoft.com/office/drawing/2014/main" id="{E3AA5108-39E7-DA41-A4E5-41F62AF7A215}"/>
              </a:ext>
            </a:extLst>
          </p:cNvPr>
          <p:cNvSpPr>
            <a:spLocks noGrp="1"/>
          </p:cNvSpPr>
          <p:nvPr>
            <p:ph type="sldNum" sz="quarter" idx="12"/>
          </p:nvPr>
        </p:nvSpPr>
        <p:spPr/>
        <p:txBody>
          <a:bodyPr/>
          <a:lstStyle/>
          <a:p>
            <a:fld id="{D3E6F73D-5B99-417F-82E5-B90A998CE51F}" type="slidenum">
              <a:rPr lang="en-US" smtClean="0"/>
              <a:t>94</a:t>
            </a:fld>
            <a:endParaRPr lang="en-US" dirty="0"/>
          </a:p>
        </p:txBody>
      </p:sp>
      <p:sp>
        <p:nvSpPr>
          <p:cNvPr id="4" name="Content Placeholder 2">
            <a:extLst>
              <a:ext uri="{FF2B5EF4-FFF2-40B4-BE49-F238E27FC236}">
                <a16:creationId xmlns:a16="http://schemas.microsoft.com/office/drawing/2014/main" id="{7866F865-A7D6-254E-8FF3-4681D78A1332}"/>
              </a:ext>
            </a:extLst>
          </p:cNvPr>
          <p:cNvSpPr txBox="1">
            <a:spLocks/>
          </p:cNvSpPr>
          <p:nvPr/>
        </p:nvSpPr>
        <p:spPr>
          <a:xfrm>
            <a:off x="628650" y="1362075"/>
            <a:ext cx="7886700" cy="451810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“Trauma-infused” practices serve to better understand and communicate/interview</a:t>
            </a:r>
          </a:p>
          <a:p>
            <a:pPr>
              <a:spcAft>
                <a:spcPts val="1200"/>
              </a:spcAft>
              <a:buClr>
                <a:schemeClr val="tx1"/>
              </a:buClr>
              <a:buFont typeface="Wingdings" panose="05000000000000000000" pitchFamily="2" charset="2"/>
              <a:buChar char="§"/>
            </a:pPr>
            <a:r>
              <a:rPr lang="en-US" sz="2400" dirty="0"/>
              <a:t>Signs of trauma and related speech/actions should not be used to prove or disprove statements made by an interviewee</a:t>
            </a:r>
          </a:p>
          <a:p>
            <a:pPr>
              <a:spcAft>
                <a:spcPts val="1200"/>
              </a:spcAft>
              <a:buClr>
                <a:schemeClr val="tx1"/>
              </a:buClr>
              <a:buFont typeface="Wingdings" panose="05000000000000000000" pitchFamily="2" charset="2"/>
              <a:buChar char="§"/>
            </a:pPr>
            <a:r>
              <a:rPr lang="en-US" sz="2400" dirty="0"/>
              <a:t>The presence of trauma symptoms does not establish credibility </a:t>
            </a:r>
          </a:p>
          <a:p>
            <a:pPr>
              <a:spcAft>
                <a:spcPts val="1200"/>
              </a:spcAft>
              <a:buClr>
                <a:schemeClr val="tx1"/>
              </a:buClr>
              <a:buFont typeface="Wingdings" panose="05000000000000000000" pitchFamily="2" charset="2"/>
              <a:buChar char="§"/>
            </a:pPr>
            <a:r>
              <a:rPr lang="en-US" sz="2400" dirty="0"/>
              <a:t>The absence of “typical” signs does not equate to deception</a:t>
            </a:r>
          </a:p>
        </p:txBody>
      </p:sp>
    </p:spTree>
    <p:extLst>
      <p:ext uri="{BB962C8B-B14F-4D97-AF65-F5344CB8AC3E}">
        <p14:creationId xmlns:p14="http://schemas.microsoft.com/office/powerpoint/2010/main" val="8867720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8932-3EDE-A649-A47A-3724A439E45E}"/>
              </a:ext>
            </a:extLst>
          </p:cNvPr>
          <p:cNvSpPr>
            <a:spLocks noGrp="1"/>
          </p:cNvSpPr>
          <p:nvPr>
            <p:ph type="title"/>
          </p:nvPr>
        </p:nvSpPr>
        <p:spPr/>
        <p:txBody>
          <a:bodyPr/>
          <a:lstStyle/>
          <a:p>
            <a:r>
              <a:rPr lang="en-US" dirty="0"/>
              <a:t>Trauma-infused</a:t>
            </a:r>
          </a:p>
        </p:txBody>
      </p:sp>
      <p:sp>
        <p:nvSpPr>
          <p:cNvPr id="3" name="Slide Number Placeholder 2">
            <a:extLst>
              <a:ext uri="{FF2B5EF4-FFF2-40B4-BE49-F238E27FC236}">
                <a16:creationId xmlns:a16="http://schemas.microsoft.com/office/drawing/2014/main" id="{82AB52D9-6694-A649-889F-DE0F31C13C67}"/>
              </a:ext>
            </a:extLst>
          </p:cNvPr>
          <p:cNvSpPr>
            <a:spLocks noGrp="1"/>
          </p:cNvSpPr>
          <p:nvPr>
            <p:ph type="sldNum" sz="quarter" idx="12"/>
          </p:nvPr>
        </p:nvSpPr>
        <p:spPr/>
        <p:txBody>
          <a:bodyPr/>
          <a:lstStyle/>
          <a:p>
            <a:fld id="{D3E6F73D-5B99-417F-82E5-B90A998CE51F}" type="slidenum">
              <a:rPr lang="en-US" smtClean="0"/>
              <a:t>95</a:t>
            </a:fld>
            <a:endParaRPr lang="en-US" dirty="0"/>
          </a:p>
        </p:txBody>
      </p:sp>
      <p:sp>
        <p:nvSpPr>
          <p:cNvPr id="4" name="Content Placeholder 2">
            <a:extLst>
              <a:ext uri="{FF2B5EF4-FFF2-40B4-BE49-F238E27FC236}">
                <a16:creationId xmlns:a16="http://schemas.microsoft.com/office/drawing/2014/main" id="{F4E7A971-F731-F049-A556-4CE8BADB7383}"/>
              </a:ext>
            </a:extLst>
          </p:cNvPr>
          <p:cNvSpPr txBox="1">
            <a:spLocks/>
          </p:cNvSpPr>
          <p:nvPr/>
        </p:nvSpPr>
        <p:spPr>
          <a:xfrm>
            <a:off x="628650" y="1362075"/>
            <a:ext cx="7886700" cy="4518108"/>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tx1"/>
              </a:buClr>
              <a:buFont typeface="Wingdings" panose="05000000000000000000" pitchFamily="2" charset="2"/>
              <a:buChar char="§"/>
            </a:pPr>
            <a:r>
              <a:rPr lang="en-US" sz="2400" dirty="0"/>
              <a:t>Infusion of trauma-informed practices should inform investigators’ approach</a:t>
            </a:r>
          </a:p>
          <a:p>
            <a:pPr lvl="1">
              <a:buClr>
                <a:schemeClr val="tx1"/>
              </a:buClr>
              <a:buFont typeface="Wingdings" panose="05000000000000000000" pitchFamily="2" charset="2"/>
              <a:buChar char="§"/>
            </a:pPr>
            <a:r>
              <a:rPr lang="en-US" sz="2400" dirty="0"/>
              <a:t>Understand what you’re observing and why</a:t>
            </a:r>
          </a:p>
          <a:p>
            <a:pPr lvl="1">
              <a:buClr>
                <a:schemeClr val="tx1"/>
              </a:buClr>
              <a:buFont typeface="Wingdings" panose="05000000000000000000" pitchFamily="2" charset="2"/>
              <a:buChar char="§"/>
            </a:pPr>
            <a:r>
              <a:rPr lang="en-US" sz="2400" dirty="0"/>
              <a:t>Interview location and setup</a:t>
            </a:r>
          </a:p>
          <a:p>
            <a:pPr lvl="1">
              <a:buClr>
                <a:schemeClr val="tx1"/>
              </a:buClr>
              <a:buFont typeface="Wingdings" panose="05000000000000000000" pitchFamily="2" charset="2"/>
              <a:buChar char="§"/>
            </a:pPr>
            <a:r>
              <a:rPr lang="en-US" sz="2400" dirty="0"/>
              <a:t>Plan for use of time, breaks</a:t>
            </a:r>
          </a:p>
          <a:p>
            <a:pPr lvl="1">
              <a:buClr>
                <a:schemeClr val="tx1"/>
              </a:buClr>
              <a:buFont typeface="Wingdings" panose="05000000000000000000" pitchFamily="2" charset="2"/>
              <a:buChar char="§"/>
            </a:pPr>
            <a:r>
              <a:rPr lang="en-US" sz="2400" dirty="0"/>
              <a:t>Questioning strategy and techniques</a:t>
            </a:r>
          </a:p>
          <a:p>
            <a:pPr lvl="1">
              <a:spcAft>
                <a:spcPts val="1200"/>
              </a:spcAft>
              <a:buClr>
                <a:schemeClr val="tx1"/>
              </a:buClr>
              <a:buFont typeface="Wingdings" panose="05000000000000000000" pitchFamily="2" charset="2"/>
              <a:buChar char="§"/>
            </a:pPr>
            <a:r>
              <a:rPr lang="en-US" sz="2400" dirty="0"/>
              <a:t>Assessment of credibility</a:t>
            </a:r>
          </a:p>
          <a:p>
            <a:pPr>
              <a:spcAft>
                <a:spcPts val="1200"/>
              </a:spcAft>
              <a:buClr>
                <a:schemeClr val="tx1"/>
              </a:buClr>
              <a:buFont typeface="Wingdings" panose="05000000000000000000" pitchFamily="2" charset="2"/>
              <a:buChar char="§"/>
            </a:pPr>
            <a:r>
              <a:rPr lang="en-US" sz="2400" dirty="0"/>
              <a:t>This is not intended to diagnose or label behaviors</a:t>
            </a:r>
          </a:p>
          <a:p>
            <a:pPr>
              <a:buClr>
                <a:schemeClr val="tx1"/>
              </a:buClr>
              <a:buFont typeface="Wingdings" panose="05000000000000000000" pitchFamily="2" charset="2"/>
              <a:buChar char="§"/>
            </a:pPr>
            <a:r>
              <a:rPr lang="en-US" sz="2400" dirty="0"/>
              <a:t>Strictly avoid clinical classification and use descriptive verbiage in notes/reports</a:t>
            </a:r>
          </a:p>
        </p:txBody>
      </p:sp>
    </p:spTree>
    <p:extLst>
      <p:ext uri="{BB962C8B-B14F-4D97-AF65-F5344CB8AC3E}">
        <p14:creationId xmlns:p14="http://schemas.microsoft.com/office/powerpoint/2010/main" val="2281124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A821-522D-8E4F-9A21-89D8F5C9E3F9}"/>
              </a:ext>
            </a:extLst>
          </p:cNvPr>
          <p:cNvSpPr>
            <a:spLocks noGrp="1"/>
          </p:cNvSpPr>
          <p:nvPr>
            <p:ph type="title"/>
          </p:nvPr>
        </p:nvSpPr>
        <p:spPr/>
        <p:txBody>
          <a:bodyPr/>
          <a:lstStyle/>
          <a:p>
            <a:r>
              <a:rPr lang="en-US" dirty="0"/>
              <a:t>Recall and cues</a:t>
            </a:r>
          </a:p>
        </p:txBody>
      </p:sp>
      <p:sp>
        <p:nvSpPr>
          <p:cNvPr id="3" name="Slide Number Placeholder 2">
            <a:extLst>
              <a:ext uri="{FF2B5EF4-FFF2-40B4-BE49-F238E27FC236}">
                <a16:creationId xmlns:a16="http://schemas.microsoft.com/office/drawing/2014/main" id="{D3E175D7-687B-7940-BDFD-90BAE4C0C37D}"/>
              </a:ext>
            </a:extLst>
          </p:cNvPr>
          <p:cNvSpPr>
            <a:spLocks noGrp="1"/>
          </p:cNvSpPr>
          <p:nvPr>
            <p:ph type="sldNum" sz="quarter" idx="12"/>
          </p:nvPr>
        </p:nvSpPr>
        <p:spPr/>
        <p:txBody>
          <a:bodyPr/>
          <a:lstStyle/>
          <a:p>
            <a:fld id="{D3E6F73D-5B99-417F-82E5-B90A998CE51F}" type="slidenum">
              <a:rPr lang="en-US" smtClean="0"/>
              <a:t>96</a:t>
            </a:fld>
            <a:endParaRPr lang="en-US" dirty="0"/>
          </a:p>
        </p:txBody>
      </p:sp>
      <p:sp>
        <p:nvSpPr>
          <p:cNvPr id="4" name="Content Placeholder 2">
            <a:extLst>
              <a:ext uri="{FF2B5EF4-FFF2-40B4-BE49-F238E27FC236}">
                <a16:creationId xmlns:a16="http://schemas.microsoft.com/office/drawing/2014/main" id="{741CF96A-1614-774C-9698-DD13DA2475F9}"/>
              </a:ext>
            </a:extLst>
          </p:cNvPr>
          <p:cNvSpPr txBox="1">
            <a:spLocks/>
          </p:cNvSpPr>
          <p:nvPr/>
        </p:nvSpPr>
        <p:spPr>
          <a:xfrm>
            <a:off x="628650" y="1371600"/>
            <a:ext cx="7886700" cy="4508583"/>
          </a:xfrm>
          <a:prstGeom prst="rect">
            <a:avLst/>
          </a:prstGeom>
        </p:spPr>
        <p:txBody>
          <a:bodyPr/>
          <a:lstStyle>
            <a:lvl1pPr marL="228600" indent="-228600" algn="l" defTabSz="685800" rtl="0" eaLnBrk="1" latinLnBrk="0" hangingPunct="1">
              <a:lnSpc>
                <a:spcPct val="100000"/>
              </a:lnSpc>
              <a:spcBef>
                <a:spcPts val="450"/>
              </a:spcBef>
              <a:buClr>
                <a:schemeClr val="accent3"/>
              </a:buClr>
              <a:buFont typeface="Arial" panose="020B0604020202020204" pitchFamily="34" charset="0"/>
              <a:buChar char="•"/>
              <a:defRPr sz="2000" kern="1200">
                <a:solidFill>
                  <a:schemeClr val="tx1"/>
                </a:solidFill>
                <a:latin typeface="+mn-lt"/>
                <a:ea typeface="+mn-ea"/>
                <a:cs typeface="+mn-cs"/>
              </a:defRPr>
            </a:lvl1pPr>
            <a:lvl2pPr marL="457200" indent="-228600" algn="l" defTabSz="685800" rtl="0" eaLnBrk="1" latinLnBrk="0" hangingPunct="1">
              <a:lnSpc>
                <a:spcPct val="100000"/>
              </a:lnSpc>
              <a:spcBef>
                <a:spcPts val="450"/>
              </a:spcBef>
              <a:buClr>
                <a:schemeClr val="accent3"/>
              </a:buClr>
              <a:buFont typeface="Calibri" panose="020F0502020204030204" pitchFamily="34" charset="0"/>
              <a:buChar char="–"/>
              <a:defRPr sz="1800" kern="1200">
                <a:solidFill>
                  <a:schemeClr val="tx1"/>
                </a:solidFill>
                <a:latin typeface="+mn-lt"/>
                <a:ea typeface="+mn-ea"/>
                <a:cs typeface="+mn-cs"/>
              </a:defRPr>
            </a:lvl2pPr>
            <a:lvl3pPr marL="685800" indent="-228600" algn="l" defTabSz="685800" rtl="0" eaLnBrk="1" latinLnBrk="0" hangingPunct="1">
              <a:lnSpc>
                <a:spcPct val="100000"/>
              </a:lnSpc>
              <a:spcBef>
                <a:spcPts val="45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914400" indent="-228600" algn="l" defTabSz="685800" rtl="0" eaLnBrk="1" latinLnBrk="0" hangingPunct="1">
              <a:lnSpc>
                <a:spcPct val="100000"/>
              </a:lnSpc>
              <a:spcBef>
                <a:spcPts val="450"/>
              </a:spcBef>
              <a:buClr>
                <a:schemeClr val="accent3"/>
              </a:buClr>
              <a:buFont typeface="Courier New" panose="02070309020205020404" pitchFamily="49" charset="0"/>
              <a:buChar char="o"/>
              <a:defRPr sz="1400" kern="1200">
                <a:solidFill>
                  <a:schemeClr val="tx1"/>
                </a:solidFill>
                <a:latin typeface="+mn-lt"/>
                <a:ea typeface="+mn-ea"/>
                <a:cs typeface="+mn-cs"/>
              </a:defRPr>
            </a:lvl4pPr>
            <a:lvl5pPr marL="1143000" indent="-228600" algn="l" defTabSz="685800" rtl="0" eaLnBrk="1" latinLnBrk="0" hangingPunct="1">
              <a:lnSpc>
                <a:spcPct val="100000"/>
              </a:lnSpc>
              <a:spcBef>
                <a:spcPts val="450"/>
              </a:spcBef>
              <a:buClr>
                <a:schemeClr val="accent3"/>
              </a:buClr>
              <a:buFont typeface="Wingdings" panose="05000000000000000000" pitchFamily="2" charset="2"/>
              <a:buChar char="Ø"/>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buClr>
                <a:schemeClr val="tx1"/>
              </a:buClr>
              <a:buFont typeface="Wingdings" panose="05000000000000000000" pitchFamily="2" charset="2"/>
              <a:buChar char="§"/>
            </a:pPr>
            <a:r>
              <a:rPr lang="en-US" sz="2400" dirty="0"/>
              <a:t>Memory</a:t>
            </a:r>
          </a:p>
          <a:p>
            <a:pPr>
              <a:spcAft>
                <a:spcPts val="1200"/>
              </a:spcAft>
              <a:buClr>
                <a:schemeClr val="tx1"/>
              </a:buClr>
              <a:buFont typeface="Wingdings" panose="05000000000000000000" pitchFamily="2" charset="2"/>
              <a:buChar char="§"/>
            </a:pPr>
            <a:r>
              <a:rPr lang="en-US" sz="2400" dirty="0"/>
              <a:t>Time perception</a:t>
            </a:r>
          </a:p>
          <a:p>
            <a:pPr>
              <a:spcAft>
                <a:spcPts val="1200"/>
              </a:spcAft>
              <a:buClr>
                <a:schemeClr val="tx1"/>
              </a:buClr>
              <a:buFont typeface="Wingdings" panose="05000000000000000000" pitchFamily="2" charset="2"/>
              <a:buChar char="§"/>
            </a:pPr>
            <a:r>
              <a:rPr lang="en-US" sz="2400" dirty="0"/>
              <a:t>Layers, gaps, delay</a:t>
            </a:r>
          </a:p>
          <a:p>
            <a:pPr>
              <a:buClr>
                <a:schemeClr val="tx1"/>
              </a:buClr>
              <a:buFont typeface="Wingdings" panose="05000000000000000000" pitchFamily="2" charset="2"/>
              <a:buChar char="§"/>
            </a:pPr>
            <a:r>
              <a:rPr lang="en-US" sz="2400" dirty="0"/>
              <a:t>Central vs. peripheral details</a:t>
            </a:r>
          </a:p>
          <a:p>
            <a:pPr lvl="1">
              <a:buClr>
                <a:schemeClr val="tx1"/>
              </a:buClr>
              <a:buFont typeface="Wingdings" panose="05000000000000000000" pitchFamily="2" charset="2"/>
              <a:buChar char="§"/>
            </a:pPr>
            <a:r>
              <a:rPr lang="en-US" sz="2400" dirty="0"/>
              <a:t>Perception of the individual, not any tangible standard</a:t>
            </a:r>
          </a:p>
          <a:p>
            <a:pPr lvl="1">
              <a:spcAft>
                <a:spcPts val="1200"/>
              </a:spcAft>
              <a:buClr>
                <a:schemeClr val="tx1"/>
              </a:buClr>
              <a:buFont typeface="Wingdings" panose="05000000000000000000" pitchFamily="2" charset="2"/>
              <a:buChar char="§"/>
            </a:pPr>
            <a:r>
              <a:rPr lang="en-US" sz="2400" dirty="0"/>
              <a:t>Not encoded in the brain the same way, some details are recalled while others may be lost, never encoded at all, or may even change/develop over time.</a:t>
            </a:r>
          </a:p>
          <a:p>
            <a:pPr>
              <a:buClr>
                <a:schemeClr val="tx1"/>
              </a:buClr>
              <a:buFont typeface="Wingdings" panose="05000000000000000000" pitchFamily="2" charset="2"/>
              <a:buChar char="§"/>
            </a:pPr>
            <a:r>
              <a:rPr lang="en-US" sz="2400" dirty="0"/>
              <a:t>Sensory cues</a:t>
            </a:r>
          </a:p>
        </p:txBody>
      </p:sp>
    </p:spTree>
    <p:extLst>
      <p:ext uri="{BB962C8B-B14F-4D97-AF65-F5344CB8AC3E}">
        <p14:creationId xmlns:p14="http://schemas.microsoft.com/office/powerpoint/2010/main" val="3431571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AA37F-9D8A-2C48-8F62-FEEC520D340C}"/>
              </a:ext>
            </a:extLst>
          </p:cNvPr>
          <p:cNvSpPr>
            <a:spLocks noGrp="1"/>
          </p:cNvSpPr>
          <p:nvPr>
            <p:ph type="title"/>
          </p:nvPr>
        </p:nvSpPr>
        <p:spPr/>
        <p:txBody>
          <a:bodyPr/>
          <a:lstStyle/>
          <a:p>
            <a:r>
              <a:rPr lang="en-US" dirty="0"/>
              <a:t>credibility</a:t>
            </a:r>
          </a:p>
        </p:txBody>
      </p:sp>
      <p:sp>
        <p:nvSpPr>
          <p:cNvPr id="3" name="Text Placeholder 2">
            <a:extLst>
              <a:ext uri="{FF2B5EF4-FFF2-40B4-BE49-F238E27FC236}">
                <a16:creationId xmlns:a16="http://schemas.microsoft.com/office/drawing/2014/main" id="{3A30E5B2-4FEF-46FB-85EB-C97630E44AFF}"/>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7652BAB7-04B8-4A45-AC16-3D7BA2EDAE48}"/>
              </a:ext>
            </a:extLst>
          </p:cNvPr>
          <p:cNvSpPr>
            <a:spLocks noGrp="1"/>
          </p:cNvSpPr>
          <p:nvPr>
            <p:ph type="sldNum" sz="quarter" idx="4"/>
          </p:nvPr>
        </p:nvSpPr>
        <p:spPr/>
        <p:txBody>
          <a:bodyPr/>
          <a:lstStyle/>
          <a:p>
            <a:fld id="{D3E6F73D-5B99-417F-82E5-B90A998CE51F}" type="slidenum">
              <a:rPr lang="en-US" smtClean="0"/>
              <a:pPr/>
              <a:t>97</a:t>
            </a:fld>
            <a:endParaRPr lang="en-US" dirty="0"/>
          </a:p>
        </p:txBody>
      </p:sp>
    </p:spTree>
    <p:extLst>
      <p:ext uri="{BB962C8B-B14F-4D97-AF65-F5344CB8AC3E}">
        <p14:creationId xmlns:p14="http://schemas.microsoft.com/office/powerpoint/2010/main" val="21648757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38AF7-5475-9744-A7E4-C8A4DA50620B}"/>
              </a:ext>
            </a:extLst>
          </p:cNvPr>
          <p:cNvSpPr>
            <a:spLocks noGrp="1"/>
          </p:cNvSpPr>
          <p:nvPr>
            <p:ph type="title"/>
          </p:nvPr>
        </p:nvSpPr>
        <p:spPr/>
        <p:txBody>
          <a:bodyPr/>
          <a:lstStyle/>
          <a:p>
            <a:r>
              <a:rPr lang="en-US" dirty="0"/>
              <a:t>What is credibility?</a:t>
            </a:r>
          </a:p>
        </p:txBody>
      </p:sp>
      <p:sp>
        <p:nvSpPr>
          <p:cNvPr id="3" name="Slide Number Placeholder 2">
            <a:extLst>
              <a:ext uri="{FF2B5EF4-FFF2-40B4-BE49-F238E27FC236}">
                <a16:creationId xmlns:a16="http://schemas.microsoft.com/office/drawing/2014/main" id="{73ECEAA2-046E-BA48-9824-9C1EBD3E9A26}"/>
              </a:ext>
            </a:extLst>
          </p:cNvPr>
          <p:cNvSpPr>
            <a:spLocks noGrp="1"/>
          </p:cNvSpPr>
          <p:nvPr>
            <p:ph type="sldNum" sz="quarter" idx="12"/>
          </p:nvPr>
        </p:nvSpPr>
        <p:spPr/>
        <p:txBody>
          <a:bodyPr/>
          <a:lstStyle/>
          <a:p>
            <a:fld id="{D3E6F73D-5B99-417F-82E5-B90A998CE51F}" type="slidenum">
              <a:rPr lang="en-US" smtClean="0"/>
              <a:t>98</a:t>
            </a:fld>
            <a:endParaRPr lang="en-US" dirty="0"/>
          </a:p>
        </p:txBody>
      </p:sp>
      <p:sp>
        <p:nvSpPr>
          <p:cNvPr id="4" name="Marcador de contenido 3">
            <a:extLst>
              <a:ext uri="{FF2B5EF4-FFF2-40B4-BE49-F238E27FC236}">
                <a16:creationId xmlns:a16="http://schemas.microsoft.com/office/drawing/2014/main" id="{C6EB75B6-4560-5048-98F5-7A7AFDDCBC86}"/>
              </a:ext>
            </a:extLst>
          </p:cNvPr>
          <p:cNvSpPr txBox="1">
            <a:spLocks/>
          </p:cNvSpPr>
          <p:nvPr/>
        </p:nvSpPr>
        <p:spPr>
          <a:xfrm>
            <a:off x="628650" y="1381124"/>
            <a:ext cx="7886700" cy="4975229"/>
          </a:xfrm>
          <a:prstGeom prst="rect">
            <a:avLst/>
          </a:prstGeom>
        </p:spPr>
        <p:txBody>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a:lnSpc>
                <a:spcPct val="100000"/>
              </a:lnSpc>
              <a:spcAft>
                <a:spcPts val="1200"/>
              </a:spcAft>
            </a:pPr>
            <a:r>
              <a:rPr lang="en-US" dirty="0"/>
              <a:t>Accuracy and reliability of information</a:t>
            </a:r>
          </a:p>
          <a:p>
            <a:pPr marL="342900" lvl="1" indent="-342900">
              <a:lnSpc>
                <a:spcPct val="100000"/>
              </a:lnSpc>
              <a:spcAft>
                <a:spcPts val="1200"/>
              </a:spcAft>
            </a:pPr>
            <a:r>
              <a:rPr lang="en-US" dirty="0"/>
              <a:t>“Credible” is not synonymous with “truthful”</a:t>
            </a:r>
          </a:p>
          <a:p>
            <a:pPr marL="342900" lvl="1" indent="-342900">
              <a:lnSpc>
                <a:spcPct val="100000"/>
              </a:lnSpc>
              <a:spcAft>
                <a:spcPts val="1200"/>
              </a:spcAft>
            </a:pPr>
            <a:r>
              <a:rPr lang="en-US" dirty="0"/>
              <a:t>Memory errors, evasion, misleading </a:t>
            </a:r>
            <a:r>
              <a:rPr lang="en-US" b="1" dirty="0"/>
              <a:t>may </a:t>
            </a:r>
            <a:r>
              <a:rPr lang="en-US" dirty="0"/>
              <a:t>impact</a:t>
            </a:r>
          </a:p>
          <a:p>
            <a:pPr marL="342900" lvl="1" indent="-342900">
              <a:lnSpc>
                <a:spcPct val="100000"/>
              </a:lnSpc>
              <a:spcAft>
                <a:spcPts val="1200"/>
              </a:spcAft>
            </a:pPr>
            <a:r>
              <a:rPr lang="en-US" dirty="0"/>
              <a:t>Primary factor is corroboration</a:t>
            </a:r>
          </a:p>
          <a:p>
            <a:pPr marL="342900" lvl="1" indent="-342900">
              <a:lnSpc>
                <a:spcPct val="100000"/>
              </a:lnSpc>
              <a:spcAft>
                <a:spcPts val="1200"/>
              </a:spcAft>
            </a:pPr>
            <a:r>
              <a:rPr lang="en-US" dirty="0"/>
              <a:t>Avoid </a:t>
            </a:r>
            <a:r>
              <a:rPr lang="en-US" b="1" dirty="0"/>
              <a:t>too much </a:t>
            </a:r>
            <a:r>
              <a:rPr lang="en-US" dirty="0"/>
              <a:t>focus on irrelevant inconsistencies</a:t>
            </a:r>
          </a:p>
          <a:p>
            <a:pPr marL="342900" lvl="1" indent="-342900">
              <a:lnSpc>
                <a:spcPct val="100000"/>
              </a:lnSpc>
              <a:spcAft>
                <a:spcPts val="1200"/>
              </a:spcAft>
            </a:pPr>
            <a:r>
              <a:rPr lang="en-US" dirty="0"/>
              <a:t>Source + content + plausibility</a:t>
            </a:r>
          </a:p>
          <a:p>
            <a:pPr marL="342900" lvl="1" indent="-342900">
              <a:lnSpc>
                <a:spcPct val="100000"/>
              </a:lnSpc>
              <a:spcAft>
                <a:spcPts val="1200"/>
              </a:spcAft>
            </a:pPr>
            <a:r>
              <a:rPr lang="en-US" dirty="0"/>
              <a:t>Trauma-informed approach should be consistent</a:t>
            </a:r>
          </a:p>
        </p:txBody>
      </p:sp>
    </p:spTree>
    <p:extLst>
      <p:ext uri="{BB962C8B-B14F-4D97-AF65-F5344CB8AC3E}">
        <p14:creationId xmlns:p14="http://schemas.microsoft.com/office/powerpoint/2010/main" val="2091419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8796-E41E-8243-AF2D-7A6DDF346972}"/>
              </a:ext>
            </a:extLst>
          </p:cNvPr>
          <p:cNvSpPr>
            <a:spLocks noGrp="1"/>
          </p:cNvSpPr>
          <p:nvPr>
            <p:ph type="title"/>
          </p:nvPr>
        </p:nvSpPr>
        <p:spPr/>
        <p:txBody>
          <a:bodyPr/>
          <a:lstStyle/>
          <a:p>
            <a:r>
              <a:rPr lang="en-US" dirty="0"/>
              <a:t>Challenges assessing credibility</a:t>
            </a:r>
          </a:p>
        </p:txBody>
      </p:sp>
      <p:sp>
        <p:nvSpPr>
          <p:cNvPr id="3" name="Slide Number Placeholder 2">
            <a:extLst>
              <a:ext uri="{FF2B5EF4-FFF2-40B4-BE49-F238E27FC236}">
                <a16:creationId xmlns:a16="http://schemas.microsoft.com/office/drawing/2014/main" id="{8265296F-9DBF-1641-B771-E8942F6EEDF8}"/>
              </a:ext>
            </a:extLst>
          </p:cNvPr>
          <p:cNvSpPr>
            <a:spLocks noGrp="1"/>
          </p:cNvSpPr>
          <p:nvPr>
            <p:ph type="sldNum" sz="quarter" idx="12"/>
          </p:nvPr>
        </p:nvSpPr>
        <p:spPr/>
        <p:txBody>
          <a:bodyPr/>
          <a:lstStyle/>
          <a:p>
            <a:fld id="{D3E6F73D-5B99-417F-82E5-B90A998CE51F}" type="slidenum">
              <a:rPr lang="en-US" smtClean="0"/>
              <a:t>99</a:t>
            </a:fld>
            <a:endParaRPr lang="en-US" dirty="0"/>
          </a:p>
        </p:txBody>
      </p:sp>
      <p:sp>
        <p:nvSpPr>
          <p:cNvPr id="4" name="Content Placeholder 2">
            <a:extLst>
              <a:ext uri="{FF2B5EF4-FFF2-40B4-BE49-F238E27FC236}">
                <a16:creationId xmlns:a16="http://schemas.microsoft.com/office/drawing/2014/main" id="{E8C3CA96-EAAA-594E-B6F6-94638E80E810}"/>
              </a:ext>
            </a:extLst>
          </p:cNvPr>
          <p:cNvSpPr txBox="1">
            <a:spLocks/>
          </p:cNvSpPr>
          <p:nvPr/>
        </p:nvSpPr>
        <p:spPr>
          <a:xfrm>
            <a:off x="628650" y="1371600"/>
            <a:ext cx="7886700" cy="5054600"/>
          </a:xfrm>
          <a:prstGeom prst="rect">
            <a:avLst/>
          </a:prstGeom>
        </p:spPr>
        <p:txBody>
          <a:bodyPr>
            <a:normAutofit/>
          </a:bodyPr>
          <a:lstStyle>
            <a:lvl1pPr marL="284163" indent="-284163" algn="l" defTabSz="685800" rtl="0" eaLnBrk="1" latinLnBrk="0" hangingPunct="1">
              <a:lnSpc>
                <a:spcPct val="90000"/>
              </a:lnSpc>
              <a:spcBef>
                <a:spcPts val="750"/>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1pPr>
            <a:lvl2pPr marL="630238" indent="-287338" algn="l" defTabSz="685800" rtl="0" eaLnBrk="1" latinLnBrk="0" hangingPunct="1">
              <a:lnSpc>
                <a:spcPct val="90000"/>
              </a:lnSpc>
              <a:spcBef>
                <a:spcPts val="375"/>
              </a:spcBef>
              <a:buFont typeface="Wingdings" panose="05000000000000000000" pitchFamily="2" charset="2"/>
              <a:buChar char="§"/>
              <a:defRPr sz="2400" b="0" i="0" kern="1200">
                <a:solidFill>
                  <a:schemeClr val="tx1"/>
                </a:solidFill>
                <a:latin typeface="Assistant" pitchFamily="2" charset="-79"/>
                <a:ea typeface="+mn-ea"/>
                <a:cs typeface="Assistant" pitchFamily="2" charset="-79"/>
              </a:defRPr>
            </a:lvl2pPr>
            <a:lvl3pPr marL="914400" indent="-228600" algn="l" defTabSz="685800" rtl="0" eaLnBrk="1" latinLnBrk="0" hangingPunct="1">
              <a:lnSpc>
                <a:spcPct val="90000"/>
              </a:lnSpc>
              <a:spcBef>
                <a:spcPts val="375"/>
              </a:spcBef>
              <a:buFont typeface="Assistant Medium" panose="020B0604020202020204" charset="-79"/>
              <a:buChar char="–"/>
              <a:defRPr sz="2400" b="0" i="0" kern="1200">
                <a:solidFill>
                  <a:schemeClr val="tx1"/>
                </a:solidFill>
                <a:latin typeface="Assistant" pitchFamily="2" charset="-79"/>
                <a:ea typeface="+mn-ea"/>
                <a:cs typeface="Assistant" pitchFamily="2" charset="-79"/>
              </a:defRPr>
            </a:lvl3pPr>
            <a:lvl4pPr marL="12001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Wingdings" panose="05000000000000000000" pitchFamily="2" charset="2"/>
              <a:buNone/>
            </a:pPr>
            <a:r>
              <a:rPr lang="en-US" b="1" dirty="0"/>
              <a:t>Credibility Assessment: </a:t>
            </a:r>
            <a:r>
              <a:rPr lang="en-US" dirty="0"/>
              <a:t>“The Complainant, Respondent, and all witnesses seemed credible during their interviews. Therefore we are unable to make a determination as to whether policy was violated.”</a:t>
            </a:r>
          </a:p>
          <a:p>
            <a:pPr marL="0" indent="0">
              <a:lnSpc>
                <a:spcPct val="100000"/>
              </a:lnSpc>
              <a:buFont typeface="Wingdings" panose="05000000000000000000" pitchFamily="2" charset="2"/>
              <a:buNone/>
            </a:pPr>
            <a:endParaRPr lang="en-US" dirty="0"/>
          </a:p>
          <a:p>
            <a:pPr marL="0" indent="0">
              <a:lnSpc>
                <a:spcPct val="100000"/>
              </a:lnSpc>
              <a:buFont typeface="Wingdings" panose="05000000000000000000" pitchFamily="2" charset="2"/>
              <a:buNone/>
            </a:pPr>
            <a:r>
              <a:rPr lang="en-US" b="1" dirty="0"/>
              <a:t>Credibility Assessment: </a:t>
            </a:r>
            <a:r>
              <a:rPr lang="en-US" dirty="0"/>
              <a:t>“The Complainant appeared more credible, as she was cooperative and open, where the Respondent appeared agitated and annoyed during his interview.”</a:t>
            </a:r>
          </a:p>
          <a:p>
            <a:pPr marL="0" indent="0">
              <a:lnSpc>
                <a:spcPct val="100000"/>
              </a:lnSpc>
              <a:buFont typeface="Wingdings" panose="05000000000000000000" pitchFamily="2" charset="2"/>
              <a:buNone/>
            </a:pPr>
            <a:endParaRPr lang="en-US" dirty="0"/>
          </a:p>
          <a:p>
            <a:pPr marL="0" indent="0">
              <a:lnSpc>
                <a:spcPct val="100000"/>
              </a:lnSpc>
              <a:buFont typeface="Wingdings" panose="05000000000000000000" pitchFamily="2" charset="2"/>
              <a:buNone/>
            </a:pPr>
            <a:r>
              <a:rPr lang="en-US" b="1" dirty="0"/>
              <a:t>Credibility Assessment:</a:t>
            </a:r>
            <a:r>
              <a:rPr lang="en-US" dirty="0"/>
              <a:t> “We found the Respondent not credible and found the Complainant credible.”</a:t>
            </a:r>
          </a:p>
          <a:p>
            <a:pPr marL="0" indent="0">
              <a:lnSpc>
                <a:spcPct val="100000"/>
              </a:lnSpc>
              <a:buFont typeface="Wingdings" panose="05000000000000000000" pitchFamily="2" charset="2"/>
              <a:buNone/>
            </a:pPr>
            <a:endParaRPr lang="en-US" dirty="0"/>
          </a:p>
        </p:txBody>
      </p:sp>
    </p:spTree>
    <p:extLst>
      <p:ext uri="{BB962C8B-B14F-4D97-AF65-F5344CB8AC3E}">
        <p14:creationId xmlns:p14="http://schemas.microsoft.com/office/powerpoint/2010/main" val="3797710567"/>
      </p:ext>
    </p:extLst>
  </p:cSld>
  <p:clrMapOvr>
    <a:masterClrMapping/>
  </p:clrMapOvr>
</p:sld>
</file>

<file path=ppt/theme/theme1.xml><?xml version="1.0" encoding="utf-8"?>
<a:theme xmlns:a="http://schemas.openxmlformats.org/drawingml/2006/main" name="1_ATIXA Templates">
  <a:themeElements>
    <a:clrScheme name="Custom 2">
      <a:dk1>
        <a:srgbClr val="00256D"/>
      </a:dk1>
      <a:lt1>
        <a:sysClr val="window" lastClr="FFFFFF"/>
      </a:lt1>
      <a:dk2>
        <a:srgbClr val="00256D"/>
      </a:dk2>
      <a:lt2>
        <a:srgbClr val="DFE6EB"/>
      </a:lt2>
      <a:accent1>
        <a:srgbClr val="BE1047"/>
      </a:accent1>
      <a:accent2>
        <a:srgbClr val="3462AE"/>
      </a:accent2>
      <a:accent3>
        <a:srgbClr val="9AC0FF"/>
      </a:accent3>
      <a:accent4>
        <a:srgbClr val="D8D8D8"/>
      </a:accent4>
      <a:accent5>
        <a:srgbClr val="23428F"/>
      </a:accent5>
      <a:accent6>
        <a:srgbClr val="005CDB"/>
      </a:accent6>
      <a:hlink>
        <a:srgbClr val="005CDB"/>
      </a:hlink>
      <a:folHlink>
        <a:srgbClr val="7030A0"/>
      </a:folHlink>
    </a:clrScheme>
    <a:fontScheme name="Custom 1">
      <a:majorFont>
        <a:latin typeface="Assistant"/>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TIXA Templates">
  <a:themeElements>
    <a:clrScheme name="Custom 2">
      <a:dk1>
        <a:srgbClr val="00256D"/>
      </a:dk1>
      <a:lt1>
        <a:sysClr val="window" lastClr="FFFFFF"/>
      </a:lt1>
      <a:dk2>
        <a:srgbClr val="00256D"/>
      </a:dk2>
      <a:lt2>
        <a:srgbClr val="DFE6EB"/>
      </a:lt2>
      <a:accent1>
        <a:srgbClr val="BE1047"/>
      </a:accent1>
      <a:accent2>
        <a:srgbClr val="3462AE"/>
      </a:accent2>
      <a:accent3>
        <a:srgbClr val="9AC0FF"/>
      </a:accent3>
      <a:accent4>
        <a:srgbClr val="D8D8D8"/>
      </a:accent4>
      <a:accent5>
        <a:srgbClr val="23428F"/>
      </a:accent5>
      <a:accent6>
        <a:srgbClr val="005CDB"/>
      </a:accent6>
      <a:hlink>
        <a:srgbClr val="005CDB"/>
      </a:hlink>
      <a:folHlink>
        <a:srgbClr val="7030A0"/>
      </a:folHlink>
    </a:clrScheme>
    <a:fontScheme name="ATIXA Custom">
      <a:majorFont>
        <a:latin typeface="Assistant"/>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21376</TotalTime>
  <Words>9478</Words>
  <Application>Microsoft Macintosh PowerPoint</Application>
  <PresentationFormat>On-screen Show (4:3)</PresentationFormat>
  <Paragraphs>1265</Paragraphs>
  <Slides>153</Slides>
  <Notes>12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153</vt:i4>
      </vt:variant>
    </vt:vector>
  </HeadingPairs>
  <TitlesOfParts>
    <vt:vector size="162" baseType="lpstr">
      <vt:lpstr>Calibri</vt:lpstr>
      <vt:lpstr>Assistant</vt:lpstr>
      <vt:lpstr>Arial</vt:lpstr>
      <vt:lpstr>Wingdings</vt:lpstr>
      <vt:lpstr>Assistant Medium</vt:lpstr>
      <vt:lpstr>Poppins</vt:lpstr>
      <vt:lpstr>Assistant SemiBold</vt:lpstr>
      <vt:lpstr>1_ATIXA Templates</vt:lpstr>
      <vt:lpstr>2_ATIXA Templates</vt:lpstr>
      <vt:lpstr>Civil Rights Investigator Level Four</vt:lpstr>
      <vt:lpstr>PowerPoint Presentation</vt:lpstr>
      <vt:lpstr>Agenda</vt:lpstr>
      <vt:lpstr>agenda</vt:lpstr>
      <vt:lpstr>Title ix</vt:lpstr>
      <vt:lpstr>2020 Title IX Regulations</vt:lpstr>
      <vt:lpstr>NEUTRALITY and Objectivity</vt:lpstr>
      <vt:lpstr>Advisor of choice</vt:lpstr>
      <vt:lpstr>Advisor of choice</vt:lpstr>
      <vt:lpstr>burden of proof on school to gather evidence</vt:lpstr>
      <vt:lpstr>Investigation REPORT</vt:lpstr>
      <vt:lpstr>Party Access to Evidence/report</vt:lpstr>
      <vt:lpstr>THE IX COMMANDMENTS</vt:lpstr>
      <vt:lpstr>The Process</vt:lpstr>
      <vt:lpstr>10 Steps of an investigation</vt:lpstr>
      <vt:lpstr>10 Steps of an investigation</vt:lpstr>
      <vt:lpstr>As an investigator, you have no “side” other than the integrity of the process.</vt:lpstr>
      <vt:lpstr>Civil rights investigations</vt:lpstr>
      <vt:lpstr>Civil rights investigations</vt:lpstr>
      <vt:lpstr>Civil rights investigations</vt:lpstr>
      <vt:lpstr>Civil rights investigations</vt:lpstr>
      <vt:lpstr>Civil rights investigations</vt:lpstr>
      <vt:lpstr>Civil rights investigations</vt:lpstr>
      <vt:lpstr>Civil rights investigations</vt:lpstr>
      <vt:lpstr>Evolution of investigation techniques</vt:lpstr>
      <vt:lpstr>Evolution of investigations</vt:lpstr>
      <vt:lpstr>Evolution of investigations</vt:lpstr>
      <vt:lpstr>Evolution of investigations</vt:lpstr>
      <vt:lpstr>Evolution of investigations</vt:lpstr>
      <vt:lpstr>Evolution of investigations</vt:lpstr>
      <vt:lpstr>Evolution of investigations</vt:lpstr>
      <vt:lpstr>Evolution of investigations</vt:lpstr>
      <vt:lpstr>Interview critique</vt:lpstr>
      <vt:lpstr>Anatomy of a bad confession</vt:lpstr>
      <vt:lpstr>Empathetic &amp; equitable investigations</vt:lpstr>
      <vt:lpstr>Empathetic &amp; equitable investigations</vt:lpstr>
      <vt:lpstr>Due process</vt:lpstr>
      <vt:lpstr>Interviewing</vt:lpstr>
      <vt:lpstr>Strategize</vt:lpstr>
      <vt:lpstr>The investigation strategy</vt:lpstr>
      <vt:lpstr>Strategy Meeting with coordinator</vt:lpstr>
      <vt:lpstr>Strategy Meeting with coordinator</vt:lpstr>
      <vt:lpstr>Strategy Meeting with coordinator</vt:lpstr>
      <vt:lpstr>Strategy Meeting with coordinator</vt:lpstr>
      <vt:lpstr>Strategy Meeting with coordinator</vt:lpstr>
      <vt:lpstr>Strategy note: disability considerations</vt:lpstr>
      <vt:lpstr>Strategy Meeting with coordinator</vt:lpstr>
      <vt:lpstr>Strategy exercise</vt:lpstr>
      <vt:lpstr>Strategy exercise</vt:lpstr>
      <vt:lpstr>Strategy exercise</vt:lpstr>
      <vt:lpstr>Strategy exercise</vt:lpstr>
      <vt:lpstr>Strategy exercise</vt:lpstr>
      <vt:lpstr>Interviewing considerations</vt:lpstr>
      <vt:lpstr>Interviewing considerations</vt:lpstr>
      <vt:lpstr>Interviewing considerations</vt:lpstr>
      <vt:lpstr>Cognitive interviewing</vt:lpstr>
      <vt:lpstr>The standard interview</vt:lpstr>
      <vt:lpstr>The standard interview</vt:lpstr>
      <vt:lpstr>Cognitive interviewing techniques</vt:lpstr>
      <vt:lpstr>Cognitive interviewing</vt:lpstr>
      <vt:lpstr>questioning</vt:lpstr>
      <vt:lpstr>Questioning</vt:lpstr>
      <vt:lpstr>Questioning</vt:lpstr>
      <vt:lpstr>The Cognitive interview</vt:lpstr>
      <vt:lpstr>The Cognitive interview</vt:lpstr>
      <vt:lpstr>sequence</vt:lpstr>
      <vt:lpstr>sequence</vt:lpstr>
      <vt:lpstr>Follow-up</vt:lpstr>
      <vt:lpstr>Follow-up</vt:lpstr>
      <vt:lpstr>Follow-up</vt:lpstr>
      <vt:lpstr>Focus on specifics</vt:lpstr>
      <vt:lpstr>close</vt:lpstr>
      <vt:lpstr>considerations</vt:lpstr>
      <vt:lpstr>rapport</vt:lpstr>
      <vt:lpstr>Building rapport</vt:lpstr>
      <vt:lpstr>Ethical considerations</vt:lpstr>
      <vt:lpstr>Practical considerations</vt:lpstr>
      <vt:lpstr>Difficult witnesses</vt:lpstr>
      <vt:lpstr>memory</vt:lpstr>
      <vt:lpstr>memory</vt:lpstr>
      <vt:lpstr>memory</vt:lpstr>
      <vt:lpstr>Memory and trauma</vt:lpstr>
      <vt:lpstr>Memory and trauma</vt:lpstr>
      <vt:lpstr>recall</vt:lpstr>
      <vt:lpstr>questioning</vt:lpstr>
      <vt:lpstr>Interview exercise</vt:lpstr>
      <vt:lpstr>Trauma basics</vt:lpstr>
      <vt:lpstr>trauma</vt:lpstr>
      <vt:lpstr>trauma</vt:lpstr>
      <vt:lpstr>trauma</vt:lpstr>
      <vt:lpstr>trauma</vt:lpstr>
      <vt:lpstr>Longer term</vt:lpstr>
      <vt:lpstr>Trauma</vt:lpstr>
      <vt:lpstr>Trauma-infused</vt:lpstr>
      <vt:lpstr>Trauma-infused</vt:lpstr>
      <vt:lpstr>Recall and cues</vt:lpstr>
      <vt:lpstr>credibility</vt:lpstr>
      <vt:lpstr>What is credibility?</vt:lpstr>
      <vt:lpstr>Challenges assessing credibility</vt:lpstr>
      <vt:lpstr>Doe v. Baum 903 F.3d 575 (6th Cir. 2018) </vt:lpstr>
      <vt:lpstr>Haidak v. University of Massachusetts 933 F.3d 56 (1st Cir. 2019)</vt:lpstr>
      <vt:lpstr>2020 title ix regulations</vt:lpstr>
      <vt:lpstr>Common Errors in Assessing Credibility</vt:lpstr>
      <vt:lpstr>Common credibility assessment Errors</vt:lpstr>
      <vt:lpstr>Research findings</vt:lpstr>
      <vt:lpstr>Interview tactics</vt:lpstr>
      <vt:lpstr>Credibility</vt:lpstr>
      <vt:lpstr>Factors to Consider for Credibility</vt:lpstr>
      <vt:lpstr>Factors to Consider for Credibility</vt:lpstr>
      <vt:lpstr>Factors to Consider for Credibility</vt:lpstr>
      <vt:lpstr>Factors to Consider for Credibility</vt:lpstr>
      <vt:lpstr>Triangulating credibility</vt:lpstr>
      <vt:lpstr>Triangulating credibility</vt:lpstr>
      <vt:lpstr>Factors to Consider for Credibility</vt:lpstr>
      <vt:lpstr>Factors to Consider for Credibility</vt:lpstr>
      <vt:lpstr>Factors to Consider for Credibility</vt:lpstr>
      <vt:lpstr>Other factors</vt:lpstr>
      <vt:lpstr>Making credibility assessments</vt:lpstr>
      <vt:lpstr>Credibility assessments in investigation reports</vt:lpstr>
      <vt:lpstr>Credibility assessments in investigation reports</vt:lpstr>
      <vt:lpstr>credibility exercise</vt:lpstr>
      <vt:lpstr>Credibility Exercise</vt:lpstr>
      <vt:lpstr>Credibility Exercise</vt:lpstr>
      <vt:lpstr>Credibility Exercise</vt:lpstr>
      <vt:lpstr>Credibility exercise</vt:lpstr>
      <vt:lpstr>Credibility exercise</vt:lpstr>
      <vt:lpstr>credibility exercise</vt:lpstr>
      <vt:lpstr>Sex and Gender-Inclusive investigations</vt:lpstr>
      <vt:lpstr>terminology</vt:lpstr>
      <vt:lpstr>terminology</vt:lpstr>
      <vt:lpstr>terminology</vt:lpstr>
      <vt:lpstr>Violence and sexual orientation</vt:lpstr>
      <vt:lpstr>Inclusivity exercise</vt:lpstr>
      <vt:lpstr>Reluctance to report</vt:lpstr>
      <vt:lpstr>Reluctance to report (CONT.)</vt:lpstr>
      <vt:lpstr>Considerations for interviewing</vt:lpstr>
      <vt:lpstr>Considerations for interviewing</vt:lpstr>
      <vt:lpstr>Bias</vt:lpstr>
      <vt:lpstr>Bias (Cont.)</vt:lpstr>
      <vt:lpstr>Interviewing children</vt:lpstr>
      <vt:lpstr>Interviewing children</vt:lpstr>
      <vt:lpstr>Interviewing children</vt:lpstr>
      <vt:lpstr>Interviewing children</vt:lpstr>
      <vt:lpstr>Interviewing children</vt:lpstr>
      <vt:lpstr>Interviewing children</vt:lpstr>
      <vt:lpstr>Interviewing children</vt:lpstr>
      <vt:lpstr>Interviewing children</vt:lpstr>
      <vt:lpstr>Interviewing children</vt:lpstr>
      <vt:lpstr>Interviewing children</vt:lpstr>
      <vt:lpstr>Interviewing children</vt:lpstr>
      <vt:lpstr>Interviewing children</vt:lpstr>
      <vt:lpstr>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Ricardo Lisboa</dc:creator>
  <cp:keywords/>
  <dc:description/>
  <cp:lastModifiedBy>Michelle Larkin</cp:lastModifiedBy>
  <cp:revision>229</cp:revision>
  <dcterms:created xsi:type="dcterms:W3CDTF">2020-07-31T18:17:46Z</dcterms:created>
  <dcterms:modified xsi:type="dcterms:W3CDTF">2021-03-23T17:03:39Z</dcterms:modified>
  <cp:category/>
</cp:coreProperties>
</file>